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60E1B-80F8-4474-9F70-906D7060B11A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425F6B45-579C-4CCD-BA81-8E7DCA9E26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dirty="0" smtClean="0">
            <a:ln/>
            <a:effectLst/>
            <a:latin typeface="Aharoni" pitchFamily="2" charset="-79"/>
            <a:cs typeface="Aharoni" pitchFamily="2" charset="-79"/>
          </a:endParaRPr>
        </a:p>
      </dgm:t>
    </dgm:pt>
    <dgm:pt modelId="{287F9E01-06C8-4B13-B326-B47BE2C52A8D}" type="parTrans" cxnId="{E2C19C4C-418E-45CF-9323-6DFA64B1B2CE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43BE1014-8B9C-48BA-8E96-F94CCA4745B4}" type="sibTrans" cxnId="{E2C19C4C-418E-45CF-9323-6DFA64B1B2CE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06E4907F-C1F2-40C8-8F2A-207AE915D4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20389DB-DD81-47E8-B671-C9EAEFE9139A}" type="parTrans" cxnId="{685A1F26-191E-4753-808F-83B6E2E61B7A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0F46D875-3186-4C45-B33A-BB267B5B5F27}" type="sibTrans" cxnId="{685A1F26-191E-4753-808F-83B6E2E61B7A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72434149-A7AD-465B-B356-81DCFBFCA9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1AF73B8-C302-42F0-8442-228061977C59}" type="parTrans" cxnId="{ADA04DAA-6EE3-43DD-A39F-C555E7BB3E07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1F007F55-AEAE-4A47-8E85-BCEC7A0A918F}" type="sibTrans" cxnId="{ADA04DAA-6EE3-43DD-A39F-C555E7BB3E07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A58901A5-C661-406E-A70B-5257652DBD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ADD3968-CBA6-4B28-B4F1-E7583D8715F5}" type="parTrans" cxnId="{3C3D5C51-E95F-4924-9559-3E863570DC0F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7C72893B-0587-4E72-A3B8-FD550F8366FB}" type="sibTrans" cxnId="{3C3D5C51-E95F-4924-9559-3E863570DC0F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2BB3503B-4E2E-4FD5-B0F3-289376CB5B84}" type="pres">
      <dgm:prSet presAssocID="{99A60E1B-80F8-4474-9F70-906D7060B11A}" presName="compositeShape" presStyleCnt="0">
        <dgm:presLayoutVars>
          <dgm:chMax val="7"/>
          <dgm:dir/>
          <dgm:resizeHandles val="exact"/>
        </dgm:presLayoutVars>
      </dgm:prSet>
      <dgm:spPr/>
    </dgm:pt>
    <dgm:pt modelId="{755BC34F-D427-462B-A6C7-2536E902C54E}" type="pres">
      <dgm:prSet presAssocID="{425F6B45-579C-4CCD-BA81-8E7DCA9E2623}" presName="circ1" presStyleLbl="vennNode1" presStyleIdx="0" presStyleCnt="4"/>
      <dgm:spPr/>
      <dgm:t>
        <a:bodyPr/>
        <a:lstStyle/>
        <a:p>
          <a:endParaRPr lang="es-MX"/>
        </a:p>
      </dgm:t>
    </dgm:pt>
    <dgm:pt modelId="{BA8719EA-523C-4048-AB46-A46D09CBB5E9}" type="pres">
      <dgm:prSet presAssocID="{425F6B45-579C-4CCD-BA81-8E7DCA9E26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8D563E-25A7-49A7-B78A-0114CC965762}" type="pres">
      <dgm:prSet presAssocID="{06E4907F-C1F2-40C8-8F2A-207AE915D47A}" presName="circ2" presStyleLbl="vennNode1" presStyleIdx="1" presStyleCnt="4"/>
      <dgm:spPr/>
      <dgm:t>
        <a:bodyPr/>
        <a:lstStyle/>
        <a:p>
          <a:endParaRPr lang="es-MX"/>
        </a:p>
      </dgm:t>
    </dgm:pt>
    <dgm:pt modelId="{AEF86C7D-38F6-430F-9506-DD72C2FEA551}" type="pres">
      <dgm:prSet presAssocID="{06E4907F-C1F2-40C8-8F2A-207AE915D4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465BC0-92DC-415D-8546-9212372CF0CB}" type="pres">
      <dgm:prSet presAssocID="{72434149-A7AD-465B-B356-81DCFBFCA90B}" presName="circ3" presStyleLbl="vennNode1" presStyleIdx="2" presStyleCnt="4" custLinFactNeighborX="-1969" custLinFactNeighborY="-425"/>
      <dgm:spPr/>
      <dgm:t>
        <a:bodyPr/>
        <a:lstStyle/>
        <a:p>
          <a:endParaRPr lang="es-MX"/>
        </a:p>
      </dgm:t>
    </dgm:pt>
    <dgm:pt modelId="{4D928DA2-D037-4C36-9A65-7F1299DE08AF}" type="pres">
      <dgm:prSet presAssocID="{72434149-A7AD-465B-B356-81DCFBFCA90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484E6-11B5-447D-B8BC-8489F4493B74}" type="pres">
      <dgm:prSet presAssocID="{A58901A5-C661-406E-A70B-5257652DBDA4}" presName="circ4" presStyleLbl="vennNode1" presStyleIdx="3" presStyleCnt="4"/>
      <dgm:spPr/>
      <dgm:t>
        <a:bodyPr/>
        <a:lstStyle/>
        <a:p>
          <a:endParaRPr lang="es-MX"/>
        </a:p>
      </dgm:t>
    </dgm:pt>
    <dgm:pt modelId="{1A74BC1E-5A68-48E2-8298-FDD5952535F4}" type="pres">
      <dgm:prSet presAssocID="{A58901A5-C661-406E-A70B-5257652DBDA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5A1F26-191E-4753-808F-83B6E2E61B7A}" srcId="{99A60E1B-80F8-4474-9F70-906D7060B11A}" destId="{06E4907F-C1F2-40C8-8F2A-207AE915D47A}" srcOrd="1" destOrd="0" parTransId="{520389DB-DD81-47E8-B671-C9EAEFE9139A}" sibTransId="{0F46D875-3186-4C45-B33A-BB267B5B5F27}"/>
    <dgm:cxn modelId="{5957D585-C834-4B45-9860-D23013F55DFC}" type="presOf" srcId="{425F6B45-579C-4CCD-BA81-8E7DCA9E2623}" destId="{BA8719EA-523C-4048-AB46-A46D09CBB5E9}" srcOrd="1" destOrd="0" presId="urn:microsoft.com/office/officeart/2005/8/layout/venn1"/>
    <dgm:cxn modelId="{9B1AD366-3416-49D5-8907-66C07AFE17B5}" type="presOf" srcId="{72434149-A7AD-465B-B356-81DCFBFCA90B}" destId="{4D928DA2-D037-4C36-9A65-7F1299DE08AF}" srcOrd="1" destOrd="0" presId="urn:microsoft.com/office/officeart/2005/8/layout/venn1"/>
    <dgm:cxn modelId="{E08637AD-754B-4981-BEFD-1DB94074B829}" type="presOf" srcId="{425F6B45-579C-4CCD-BA81-8E7DCA9E2623}" destId="{755BC34F-D427-462B-A6C7-2536E902C54E}" srcOrd="0" destOrd="0" presId="urn:microsoft.com/office/officeart/2005/8/layout/venn1"/>
    <dgm:cxn modelId="{ADA04DAA-6EE3-43DD-A39F-C555E7BB3E07}" srcId="{99A60E1B-80F8-4474-9F70-906D7060B11A}" destId="{72434149-A7AD-465B-B356-81DCFBFCA90B}" srcOrd="2" destOrd="0" parTransId="{51AF73B8-C302-42F0-8442-228061977C59}" sibTransId="{1F007F55-AEAE-4A47-8E85-BCEC7A0A918F}"/>
    <dgm:cxn modelId="{AC1C06E1-80FF-44F2-9712-875640566F4C}" type="presOf" srcId="{99A60E1B-80F8-4474-9F70-906D7060B11A}" destId="{2BB3503B-4E2E-4FD5-B0F3-289376CB5B84}" srcOrd="0" destOrd="0" presId="urn:microsoft.com/office/officeart/2005/8/layout/venn1"/>
    <dgm:cxn modelId="{E2C19C4C-418E-45CF-9323-6DFA64B1B2CE}" srcId="{99A60E1B-80F8-4474-9F70-906D7060B11A}" destId="{425F6B45-579C-4CCD-BA81-8E7DCA9E2623}" srcOrd="0" destOrd="0" parTransId="{287F9E01-06C8-4B13-B326-B47BE2C52A8D}" sibTransId="{43BE1014-8B9C-48BA-8E96-F94CCA4745B4}"/>
    <dgm:cxn modelId="{836E2D86-7C0B-4954-855D-CF2D687011EA}" type="presOf" srcId="{A58901A5-C661-406E-A70B-5257652DBDA4}" destId="{6ED484E6-11B5-447D-B8BC-8489F4493B74}" srcOrd="0" destOrd="0" presId="urn:microsoft.com/office/officeart/2005/8/layout/venn1"/>
    <dgm:cxn modelId="{A2452A9E-41AD-4408-BFC3-AFAB34576458}" type="presOf" srcId="{A58901A5-C661-406E-A70B-5257652DBDA4}" destId="{1A74BC1E-5A68-48E2-8298-FDD5952535F4}" srcOrd="1" destOrd="0" presId="urn:microsoft.com/office/officeart/2005/8/layout/venn1"/>
    <dgm:cxn modelId="{C105AAB5-49D1-4BE6-89A0-0F94E2D7A61A}" type="presOf" srcId="{06E4907F-C1F2-40C8-8F2A-207AE915D47A}" destId="{AEF86C7D-38F6-430F-9506-DD72C2FEA551}" srcOrd="1" destOrd="0" presId="urn:microsoft.com/office/officeart/2005/8/layout/venn1"/>
    <dgm:cxn modelId="{3CF1B2CB-D00E-47AA-A7AC-B959907557C3}" type="presOf" srcId="{72434149-A7AD-465B-B356-81DCFBFCA90B}" destId="{11465BC0-92DC-415D-8546-9212372CF0CB}" srcOrd="0" destOrd="0" presId="urn:microsoft.com/office/officeart/2005/8/layout/venn1"/>
    <dgm:cxn modelId="{3C3D5C51-E95F-4924-9559-3E863570DC0F}" srcId="{99A60E1B-80F8-4474-9F70-906D7060B11A}" destId="{A58901A5-C661-406E-A70B-5257652DBDA4}" srcOrd="3" destOrd="0" parTransId="{8ADD3968-CBA6-4B28-B4F1-E7583D8715F5}" sibTransId="{7C72893B-0587-4E72-A3B8-FD550F8366FB}"/>
    <dgm:cxn modelId="{2D06CE6F-9A04-4799-AB66-1442258B00A0}" type="presOf" srcId="{06E4907F-C1F2-40C8-8F2A-207AE915D47A}" destId="{E58D563E-25A7-49A7-B78A-0114CC965762}" srcOrd="0" destOrd="0" presId="urn:microsoft.com/office/officeart/2005/8/layout/venn1"/>
    <dgm:cxn modelId="{4BC8FD06-C5D9-4F64-AF2A-9C582A0E17D7}" type="presParOf" srcId="{2BB3503B-4E2E-4FD5-B0F3-289376CB5B84}" destId="{755BC34F-D427-462B-A6C7-2536E902C54E}" srcOrd="0" destOrd="0" presId="urn:microsoft.com/office/officeart/2005/8/layout/venn1"/>
    <dgm:cxn modelId="{5738C9C1-54E4-4518-96AA-BEEF449F4A6A}" type="presParOf" srcId="{2BB3503B-4E2E-4FD5-B0F3-289376CB5B84}" destId="{BA8719EA-523C-4048-AB46-A46D09CBB5E9}" srcOrd="1" destOrd="0" presId="urn:microsoft.com/office/officeart/2005/8/layout/venn1"/>
    <dgm:cxn modelId="{56F12CE2-58BC-43C8-8D99-228DE54BA954}" type="presParOf" srcId="{2BB3503B-4E2E-4FD5-B0F3-289376CB5B84}" destId="{E58D563E-25A7-49A7-B78A-0114CC965762}" srcOrd="2" destOrd="0" presId="urn:microsoft.com/office/officeart/2005/8/layout/venn1"/>
    <dgm:cxn modelId="{B41DF156-E82D-4026-A4DA-000E6CD776C3}" type="presParOf" srcId="{2BB3503B-4E2E-4FD5-B0F3-289376CB5B84}" destId="{AEF86C7D-38F6-430F-9506-DD72C2FEA551}" srcOrd="3" destOrd="0" presId="urn:microsoft.com/office/officeart/2005/8/layout/venn1"/>
    <dgm:cxn modelId="{23FDFE7F-E6FC-43C8-96B8-389C122406DF}" type="presParOf" srcId="{2BB3503B-4E2E-4FD5-B0F3-289376CB5B84}" destId="{11465BC0-92DC-415D-8546-9212372CF0CB}" srcOrd="4" destOrd="0" presId="urn:microsoft.com/office/officeart/2005/8/layout/venn1"/>
    <dgm:cxn modelId="{1B881D10-1371-4E2B-A863-9EF389BE35B5}" type="presParOf" srcId="{2BB3503B-4E2E-4FD5-B0F3-289376CB5B84}" destId="{4D928DA2-D037-4C36-9A65-7F1299DE08AF}" srcOrd="5" destOrd="0" presId="urn:microsoft.com/office/officeart/2005/8/layout/venn1"/>
    <dgm:cxn modelId="{A78143B4-989A-48E8-8299-E4B83E4371BB}" type="presParOf" srcId="{2BB3503B-4E2E-4FD5-B0F3-289376CB5B84}" destId="{6ED484E6-11B5-447D-B8BC-8489F4493B74}" srcOrd="6" destOrd="0" presId="urn:microsoft.com/office/officeart/2005/8/layout/venn1"/>
    <dgm:cxn modelId="{1E758E49-8169-4125-8ABE-0445DA38D9F7}" type="presParOf" srcId="{2BB3503B-4E2E-4FD5-B0F3-289376CB5B84}" destId="{1A74BC1E-5A68-48E2-8298-FDD5952535F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9EAD2-709E-4FE0-A020-85B76AC6AB2A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0BC2DEA-7505-4624-BD71-BF3685BCFDB2}">
      <dgm:prSet phldrT="[Texto]" custT="1"/>
      <dgm:spPr>
        <a:gradFill rotWithShape="0">
          <a:gsLst>
            <a:gs pos="34000">
              <a:schemeClr val="accent3">
                <a:hueOff val="0"/>
                <a:satOff val="0"/>
                <a:lum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investiga, se experimenta, se practica.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3B1966-A0A6-4B48-907C-0B75C697A243}" type="parTrans" cxnId="{04E3708D-3F19-4201-868D-FA50D80D3759}">
      <dgm:prSet/>
      <dgm:spPr/>
      <dgm:t>
        <a:bodyPr/>
        <a:lstStyle/>
        <a:p>
          <a:endParaRPr lang="es-MX"/>
        </a:p>
      </dgm:t>
    </dgm:pt>
    <dgm:pt modelId="{FA31CD34-17F4-4BD8-A1E2-98C47D7D91AD}" type="sibTrans" cxnId="{04E3708D-3F19-4201-868D-FA50D80D3759}">
      <dgm:prSet/>
      <dgm:spPr/>
      <dgm:t>
        <a:bodyPr/>
        <a:lstStyle/>
        <a:p>
          <a:endParaRPr lang="es-MX"/>
        </a:p>
      </dgm:t>
    </dgm:pt>
    <dgm:pt modelId="{4304FA5D-2DE5-410D-B6DF-5542FC5C0D26}">
      <dgm:prSet phldrT="[Texto]" custT="1"/>
      <dgm:spPr>
        <a:gradFill flip="none" rotWithShape="1">
          <a:gsLst>
            <a:gs pos="43000">
              <a:schemeClr val="accent3">
                <a:hueOff val="-568678"/>
                <a:satOff val="-2344"/>
                <a:lumOff val="-491"/>
                <a:tint val="98000"/>
                <a:shade val="25000"/>
                <a:satMod val="250000"/>
              </a:schemeClr>
            </a:gs>
            <a:gs pos="68000">
              <a:schemeClr val="accent3">
                <a:hueOff val="-568678"/>
                <a:satOff val="-2344"/>
                <a:lumOff val="-491"/>
                <a:alphaOff val="0"/>
                <a:tint val="86000"/>
                <a:satMod val="11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0"/>
                <a:satMod val="15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comparte, se observa, se enriquece</a:t>
          </a:r>
          <a:endParaRPr lang="es-MX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602CAC-210B-43E8-84A2-5A9A6C1E10B9}" type="parTrans" cxnId="{31201400-B069-4859-BE9B-E7BEF0639EE8}">
      <dgm:prSet/>
      <dgm:spPr/>
      <dgm:t>
        <a:bodyPr/>
        <a:lstStyle/>
        <a:p>
          <a:endParaRPr lang="es-MX"/>
        </a:p>
      </dgm:t>
    </dgm:pt>
    <dgm:pt modelId="{D92CD676-D80E-467A-AC5D-494A033305D1}" type="sibTrans" cxnId="{31201400-B069-4859-BE9B-E7BEF0639EE8}">
      <dgm:prSet/>
      <dgm:spPr/>
      <dgm:t>
        <a:bodyPr/>
        <a:lstStyle/>
        <a:p>
          <a:endParaRPr lang="es-MX"/>
        </a:p>
      </dgm:t>
    </dgm:pt>
    <dgm:pt modelId="{B4CB96AB-71EA-46EE-ADA0-700C871513FF}">
      <dgm:prSet phldrT="[Texto]" custT="1"/>
      <dgm:spPr>
        <a:gradFill flip="none" rotWithShape="1">
          <a:gsLst>
            <a:gs pos="31000">
              <a:schemeClr val="accent3">
                <a:hueOff val="-1137357"/>
                <a:satOff val="-4689"/>
                <a:lumOff val="-983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elige un caso modelo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2179DC-2A7E-4739-A465-4A29714D9533}" type="parTrans" cxnId="{EF2AF89F-92EA-4838-A486-FE8ED17BA087}">
      <dgm:prSet/>
      <dgm:spPr/>
      <dgm:t>
        <a:bodyPr/>
        <a:lstStyle/>
        <a:p>
          <a:endParaRPr lang="es-MX"/>
        </a:p>
      </dgm:t>
    </dgm:pt>
    <dgm:pt modelId="{3AE39A8B-9F75-4419-A20D-631DB5A68F10}" type="sibTrans" cxnId="{EF2AF89F-92EA-4838-A486-FE8ED17BA087}">
      <dgm:prSet/>
      <dgm:spPr/>
      <dgm:t>
        <a:bodyPr/>
        <a:lstStyle/>
        <a:p>
          <a:endParaRPr lang="es-MX"/>
        </a:p>
      </dgm:t>
    </dgm:pt>
    <dgm:pt modelId="{1B63208D-516A-432E-B2C7-B545A9A8960F}" type="pres">
      <dgm:prSet presAssocID="{1829EAD2-709E-4FE0-A020-85B76AC6AB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E7039A-173C-46C5-946E-B715210EDFD4}" type="pres">
      <dgm:prSet presAssocID="{E0BC2DEA-7505-4624-BD71-BF3685BCFDB2}" presName="node" presStyleLbl="node1" presStyleIdx="0" presStyleCnt="3" custScaleX="1194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95CAEA-5E5F-4734-9F7F-0660B72C9D89}" type="pres">
      <dgm:prSet presAssocID="{FA31CD34-17F4-4BD8-A1E2-98C47D7D91AD}" presName="sibTrans" presStyleLbl="sibTrans2D1" presStyleIdx="0" presStyleCnt="3"/>
      <dgm:spPr/>
      <dgm:t>
        <a:bodyPr/>
        <a:lstStyle/>
        <a:p>
          <a:endParaRPr lang="es-MX"/>
        </a:p>
      </dgm:t>
    </dgm:pt>
    <dgm:pt modelId="{76DA1551-EE59-4B8B-8EA4-F36907E4FCC5}" type="pres">
      <dgm:prSet presAssocID="{FA31CD34-17F4-4BD8-A1E2-98C47D7D91AD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1243397C-5201-44ED-8027-9D84F95E2DD5}" type="pres">
      <dgm:prSet presAssocID="{4304FA5D-2DE5-410D-B6DF-5542FC5C0D26}" presName="node" presStyleLbl="node1" presStyleIdx="1" presStyleCnt="3" custScaleX="115290" custRadScaleRad="91427" custRadScaleInc="-293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656AC8-9B3E-4E29-ADBA-0D213C088EC9}" type="pres">
      <dgm:prSet presAssocID="{D92CD676-D80E-467A-AC5D-494A033305D1}" presName="sibTrans" presStyleLbl="sibTrans2D1" presStyleIdx="1" presStyleCnt="3"/>
      <dgm:spPr/>
      <dgm:t>
        <a:bodyPr/>
        <a:lstStyle/>
        <a:p>
          <a:endParaRPr lang="es-MX"/>
        </a:p>
      </dgm:t>
    </dgm:pt>
    <dgm:pt modelId="{06CFFC7D-7611-4D4D-BB10-24D7A3F632DB}" type="pres">
      <dgm:prSet presAssocID="{D92CD676-D80E-467A-AC5D-494A033305D1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D5D98EA9-065B-49EF-B4F6-9BC919CB6A2A}" type="pres">
      <dgm:prSet presAssocID="{B4CB96AB-71EA-46EE-ADA0-700C871513FF}" presName="node" presStyleLbl="node1" presStyleIdx="2" presStyleCnt="3" custScaleX="117683" custRadScaleRad="84535" custRadScaleInc="276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B7C2CC-87C5-4C96-A109-24C87CE9F6CB}" type="pres">
      <dgm:prSet presAssocID="{3AE39A8B-9F75-4419-A20D-631DB5A68F10}" presName="sibTrans" presStyleLbl="sibTrans2D1" presStyleIdx="2" presStyleCnt="3"/>
      <dgm:spPr/>
      <dgm:t>
        <a:bodyPr/>
        <a:lstStyle/>
        <a:p>
          <a:endParaRPr lang="es-MX"/>
        </a:p>
      </dgm:t>
    </dgm:pt>
    <dgm:pt modelId="{7E3A9F31-C559-44A3-A122-44E4A1B344D7}" type="pres">
      <dgm:prSet presAssocID="{3AE39A8B-9F75-4419-A20D-631DB5A68F10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F02F4CE5-0B6E-4619-A9D2-261E63643DB5}" type="presOf" srcId="{4304FA5D-2DE5-410D-B6DF-5542FC5C0D26}" destId="{1243397C-5201-44ED-8027-9D84F95E2DD5}" srcOrd="0" destOrd="0" presId="urn:microsoft.com/office/officeart/2005/8/layout/cycle7"/>
    <dgm:cxn modelId="{4B46F510-87EF-49D8-916A-9D60FF6A0C29}" type="presOf" srcId="{FA31CD34-17F4-4BD8-A1E2-98C47D7D91AD}" destId="{76DA1551-EE59-4B8B-8EA4-F36907E4FCC5}" srcOrd="1" destOrd="0" presId="urn:microsoft.com/office/officeart/2005/8/layout/cycle7"/>
    <dgm:cxn modelId="{04E3708D-3F19-4201-868D-FA50D80D3759}" srcId="{1829EAD2-709E-4FE0-A020-85B76AC6AB2A}" destId="{E0BC2DEA-7505-4624-BD71-BF3685BCFDB2}" srcOrd="0" destOrd="0" parTransId="{053B1966-A0A6-4B48-907C-0B75C697A243}" sibTransId="{FA31CD34-17F4-4BD8-A1E2-98C47D7D91AD}"/>
    <dgm:cxn modelId="{EF2AF89F-92EA-4838-A486-FE8ED17BA087}" srcId="{1829EAD2-709E-4FE0-A020-85B76AC6AB2A}" destId="{B4CB96AB-71EA-46EE-ADA0-700C871513FF}" srcOrd="2" destOrd="0" parTransId="{A22179DC-2A7E-4739-A465-4A29714D9533}" sibTransId="{3AE39A8B-9F75-4419-A20D-631DB5A68F10}"/>
    <dgm:cxn modelId="{ABA2B358-D92C-4917-90FB-D0F7DDDC2267}" type="presOf" srcId="{3AE39A8B-9F75-4419-A20D-631DB5A68F10}" destId="{7E3A9F31-C559-44A3-A122-44E4A1B344D7}" srcOrd="1" destOrd="0" presId="urn:microsoft.com/office/officeart/2005/8/layout/cycle7"/>
    <dgm:cxn modelId="{6F68451F-62D0-452B-8DAD-6DDFF3DCB591}" type="presOf" srcId="{1829EAD2-709E-4FE0-A020-85B76AC6AB2A}" destId="{1B63208D-516A-432E-B2C7-B545A9A8960F}" srcOrd="0" destOrd="0" presId="urn:microsoft.com/office/officeart/2005/8/layout/cycle7"/>
    <dgm:cxn modelId="{B40BA50A-43A7-44E9-A94E-B7871C10A5A9}" type="presOf" srcId="{D92CD676-D80E-467A-AC5D-494A033305D1}" destId="{06CFFC7D-7611-4D4D-BB10-24D7A3F632DB}" srcOrd="1" destOrd="0" presId="urn:microsoft.com/office/officeart/2005/8/layout/cycle7"/>
    <dgm:cxn modelId="{BB3C370A-CCB3-4D3F-BC16-AD4BB3FDA576}" type="presOf" srcId="{B4CB96AB-71EA-46EE-ADA0-700C871513FF}" destId="{D5D98EA9-065B-49EF-B4F6-9BC919CB6A2A}" srcOrd="0" destOrd="0" presId="urn:microsoft.com/office/officeart/2005/8/layout/cycle7"/>
    <dgm:cxn modelId="{31201400-B069-4859-BE9B-E7BEF0639EE8}" srcId="{1829EAD2-709E-4FE0-A020-85B76AC6AB2A}" destId="{4304FA5D-2DE5-410D-B6DF-5542FC5C0D26}" srcOrd="1" destOrd="0" parTransId="{59602CAC-210B-43E8-84A2-5A9A6C1E10B9}" sibTransId="{D92CD676-D80E-467A-AC5D-494A033305D1}"/>
    <dgm:cxn modelId="{E2BC0564-0060-4167-8A18-E4D7322C2171}" type="presOf" srcId="{E0BC2DEA-7505-4624-BD71-BF3685BCFDB2}" destId="{DEE7039A-173C-46C5-946E-B715210EDFD4}" srcOrd="0" destOrd="0" presId="urn:microsoft.com/office/officeart/2005/8/layout/cycle7"/>
    <dgm:cxn modelId="{74AD120F-692A-4229-88BF-D63F83E36F15}" type="presOf" srcId="{D92CD676-D80E-467A-AC5D-494A033305D1}" destId="{D5656AC8-9B3E-4E29-ADBA-0D213C088EC9}" srcOrd="0" destOrd="0" presId="urn:microsoft.com/office/officeart/2005/8/layout/cycle7"/>
    <dgm:cxn modelId="{18DCB2DA-73C0-4A3D-81D0-4E1C0F3B759D}" type="presOf" srcId="{3AE39A8B-9F75-4419-A20D-631DB5A68F10}" destId="{05B7C2CC-87C5-4C96-A109-24C87CE9F6CB}" srcOrd="0" destOrd="0" presId="urn:microsoft.com/office/officeart/2005/8/layout/cycle7"/>
    <dgm:cxn modelId="{8DDDBFE7-58C6-499A-887A-6C8DFC277A32}" type="presOf" srcId="{FA31CD34-17F4-4BD8-A1E2-98C47D7D91AD}" destId="{7D95CAEA-5E5F-4734-9F7F-0660B72C9D89}" srcOrd="0" destOrd="0" presId="urn:microsoft.com/office/officeart/2005/8/layout/cycle7"/>
    <dgm:cxn modelId="{0FFF6A3A-DCA6-4F67-8AFF-5A4BCC811435}" type="presParOf" srcId="{1B63208D-516A-432E-B2C7-B545A9A8960F}" destId="{DEE7039A-173C-46C5-946E-B715210EDFD4}" srcOrd="0" destOrd="0" presId="urn:microsoft.com/office/officeart/2005/8/layout/cycle7"/>
    <dgm:cxn modelId="{0D7551EE-A951-47DA-BBD8-131DA2D29A5D}" type="presParOf" srcId="{1B63208D-516A-432E-B2C7-B545A9A8960F}" destId="{7D95CAEA-5E5F-4734-9F7F-0660B72C9D89}" srcOrd="1" destOrd="0" presId="urn:microsoft.com/office/officeart/2005/8/layout/cycle7"/>
    <dgm:cxn modelId="{6F6BA053-1468-485D-A0B4-8CE8FF186F9A}" type="presParOf" srcId="{7D95CAEA-5E5F-4734-9F7F-0660B72C9D89}" destId="{76DA1551-EE59-4B8B-8EA4-F36907E4FCC5}" srcOrd="0" destOrd="0" presId="urn:microsoft.com/office/officeart/2005/8/layout/cycle7"/>
    <dgm:cxn modelId="{7CF4D2D7-E253-4A6B-9097-0F59AB4C629A}" type="presParOf" srcId="{1B63208D-516A-432E-B2C7-B545A9A8960F}" destId="{1243397C-5201-44ED-8027-9D84F95E2DD5}" srcOrd="2" destOrd="0" presId="urn:microsoft.com/office/officeart/2005/8/layout/cycle7"/>
    <dgm:cxn modelId="{F8269110-9985-4640-895D-A874B108F17D}" type="presParOf" srcId="{1B63208D-516A-432E-B2C7-B545A9A8960F}" destId="{D5656AC8-9B3E-4E29-ADBA-0D213C088EC9}" srcOrd="3" destOrd="0" presId="urn:microsoft.com/office/officeart/2005/8/layout/cycle7"/>
    <dgm:cxn modelId="{6995B641-3781-4AD9-922E-3AE1949D9A96}" type="presParOf" srcId="{D5656AC8-9B3E-4E29-ADBA-0D213C088EC9}" destId="{06CFFC7D-7611-4D4D-BB10-24D7A3F632DB}" srcOrd="0" destOrd="0" presId="urn:microsoft.com/office/officeart/2005/8/layout/cycle7"/>
    <dgm:cxn modelId="{EFD1EEE3-520A-46B7-A5F6-546289B37465}" type="presParOf" srcId="{1B63208D-516A-432E-B2C7-B545A9A8960F}" destId="{D5D98EA9-065B-49EF-B4F6-9BC919CB6A2A}" srcOrd="4" destOrd="0" presId="urn:microsoft.com/office/officeart/2005/8/layout/cycle7"/>
    <dgm:cxn modelId="{A5AF92B2-B3F6-48A9-9281-29000CFEC5BB}" type="presParOf" srcId="{1B63208D-516A-432E-B2C7-B545A9A8960F}" destId="{05B7C2CC-87C5-4C96-A109-24C87CE9F6CB}" srcOrd="5" destOrd="0" presId="urn:microsoft.com/office/officeart/2005/8/layout/cycle7"/>
    <dgm:cxn modelId="{20BDF13C-4312-4DBC-AA45-8FF1A1DA973F}" type="presParOf" srcId="{05B7C2CC-87C5-4C96-A109-24C87CE9F6CB}" destId="{7E3A9F31-C559-44A3-A122-44E4A1B344D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BC34F-D427-462B-A6C7-2536E902C54E}">
      <dsp:nvSpPr>
        <dsp:cNvPr id="0" name=""/>
        <dsp:cNvSpPr/>
      </dsp:nvSpPr>
      <dsp:spPr>
        <a:xfrm>
          <a:off x="2026305" y="43924"/>
          <a:ext cx="2284093" cy="22840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5700" b="1" i="0" u="none" strike="noStrike" kern="1200" cap="none" normalizeH="0" baseline="0" dirty="0" smtClean="0">
            <a:ln/>
            <a:effectLst/>
            <a:latin typeface="Aharoni" pitchFamily="2" charset="-79"/>
            <a:cs typeface="Aharoni" pitchFamily="2" charset="-79"/>
          </a:endParaRPr>
        </a:p>
      </dsp:txBody>
      <dsp:txXfrm>
        <a:off x="2289854" y="351399"/>
        <a:ext cx="1756995" cy="724760"/>
      </dsp:txXfrm>
    </dsp:sp>
    <dsp:sp modelId="{E58D563E-25A7-49A7-B78A-0114CC965762}">
      <dsp:nvSpPr>
        <dsp:cNvPr id="0" name=""/>
        <dsp:cNvSpPr/>
      </dsp:nvSpPr>
      <dsp:spPr>
        <a:xfrm>
          <a:off x="3036577" y="1054197"/>
          <a:ext cx="2284093" cy="2284093"/>
        </a:xfrm>
        <a:prstGeom prst="ellipse">
          <a:avLst/>
        </a:prstGeom>
        <a:solidFill>
          <a:schemeClr val="accent4">
            <a:alpha val="50000"/>
            <a:hueOff val="-1173315"/>
            <a:satOff val="-12043"/>
            <a:lumOff val="503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1173315"/>
              <a:satOff val="-12043"/>
              <a:lumOff val="503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65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66473" y="1317746"/>
        <a:ext cx="878497" cy="1756995"/>
      </dsp:txXfrm>
    </dsp:sp>
    <dsp:sp modelId="{11465BC0-92DC-415D-8546-9212372CF0CB}">
      <dsp:nvSpPr>
        <dsp:cNvPr id="0" name=""/>
        <dsp:cNvSpPr/>
      </dsp:nvSpPr>
      <dsp:spPr>
        <a:xfrm>
          <a:off x="1981331" y="2054761"/>
          <a:ext cx="2284093" cy="2284093"/>
        </a:xfrm>
        <a:prstGeom prst="ellipse">
          <a:avLst/>
        </a:prstGeom>
        <a:solidFill>
          <a:schemeClr val="accent4">
            <a:alpha val="50000"/>
            <a:hueOff val="-2346630"/>
            <a:satOff val="-24086"/>
            <a:lumOff val="1006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2346630"/>
              <a:satOff val="-24086"/>
              <a:lumOff val="1006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4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244880" y="3306621"/>
        <a:ext cx="1756995" cy="724760"/>
      </dsp:txXfrm>
    </dsp:sp>
    <dsp:sp modelId="{6ED484E6-11B5-447D-B8BC-8489F4493B74}">
      <dsp:nvSpPr>
        <dsp:cNvPr id="0" name=""/>
        <dsp:cNvSpPr/>
      </dsp:nvSpPr>
      <dsp:spPr>
        <a:xfrm>
          <a:off x="1016032" y="1054197"/>
          <a:ext cx="2284093" cy="2284093"/>
        </a:xfrm>
        <a:prstGeom prst="ellipse">
          <a:avLst/>
        </a:prstGeom>
        <a:solidFill>
          <a:schemeClr val="accent4">
            <a:alpha val="50000"/>
            <a:hueOff val="-3519944"/>
            <a:satOff val="-36129"/>
            <a:lumOff val="1509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alpha val="50000"/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65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191732" y="1317746"/>
        <a:ext cx="878497" cy="17569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7039A-173C-46C5-946E-B715210EDFD4}">
      <dsp:nvSpPr>
        <dsp:cNvPr id="0" name=""/>
        <dsp:cNvSpPr/>
      </dsp:nvSpPr>
      <dsp:spPr>
        <a:xfrm>
          <a:off x="2770594" y="894"/>
          <a:ext cx="2715623" cy="1137195"/>
        </a:xfrm>
        <a:prstGeom prst="roundRect">
          <a:avLst>
            <a:gd name="adj" fmla="val 10000"/>
          </a:avLst>
        </a:prstGeom>
        <a:gradFill rotWithShape="0">
          <a:gsLst>
            <a:gs pos="34000">
              <a:schemeClr val="accent3">
                <a:hueOff val="0"/>
                <a:satOff val="0"/>
                <a:lum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investiga, se experimenta, se practica.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0594" y="894"/>
        <a:ext cx="2715623" cy="1137195"/>
      </dsp:txXfrm>
    </dsp:sp>
    <dsp:sp modelId="{7D95CAEA-5E5F-4734-9F7F-0660B72C9D89}">
      <dsp:nvSpPr>
        <dsp:cNvPr id="0" name=""/>
        <dsp:cNvSpPr/>
      </dsp:nvSpPr>
      <dsp:spPr>
        <a:xfrm rot="3194904">
          <a:off x="4668869" y="1666180"/>
          <a:ext cx="854272" cy="398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3194904">
        <a:off x="4668869" y="1666180"/>
        <a:ext cx="854272" cy="398018"/>
      </dsp:txXfrm>
    </dsp:sp>
    <dsp:sp modelId="{1243397C-5201-44ED-8027-9D84F95E2DD5}">
      <dsp:nvSpPr>
        <dsp:cNvPr id="0" name=""/>
        <dsp:cNvSpPr/>
      </dsp:nvSpPr>
      <dsp:spPr>
        <a:xfrm>
          <a:off x="4752532" y="2592288"/>
          <a:ext cx="2622145" cy="1137195"/>
        </a:xfrm>
        <a:prstGeom prst="roundRect">
          <a:avLst>
            <a:gd name="adj" fmla="val 10000"/>
          </a:avLst>
        </a:prstGeom>
        <a:gradFill flip="none" rotWithShape="1">
          <a:gsLst>
            <a:gs pos="43000">
              <a:schemeClr val="accent3">
                <a:hueOff val="-568678"/>
                <a:satOff val="-2344"/>
                <a:lumOff val="-491"/>
                <a:tint val="98000"/>
                <a:shade val="25000"/>
                <a:satMod val="250000"/>
              </a:schemeClr>
            </a:gs>
            <a:gs pos="68000">
              <a:schemeClr val="accent3">
                <a:hueOff val="-568678"/>
                <a:satOff val="-2344"/>
                <a:lumOff val="-491"/>
                <a:alphaOff val="0"/>
                <a:tint val="86000"/>
                <a:satMod val="11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0"/>
                <a:satMod val="15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comparte, se observa, se enriquece</a:t>
          </a:r>
          <a:endParaRPr lang="es-MX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2532" y="2592288"/>
        <a:ext cx="2622145" cy="1137195"/>
      </dsp:txXfrm>
    </dsp:sp>
    <dsp:sp modelId="{D5656AC8-9B3E-4E29-ADBA-0D213C088EC9}">
      <dsp:nvSpPr>
        <dsp:cNvPr id="0" name=""/>
        <dsp:cNvSpPr/>
      </dsp:nvSpPr>
      <dsp:spPr>
        <a:xfrm rot="10799999">
          <a:off x="3791476" y="2961878"/>
          <a:ext cx="854272" cy="398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568678"/>
                <a:satOff val="-2344"/>
                <a:lumOff val="-491"/>
                <a:alphaOff val="0"/>
                <a:tint val="86000"/>
                <a:satMod val="11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799999">
        <a:off x="3791476" y="2961878"/>
        <a:ext cx="854272" cy="398018"/>
      </dsp:txXfrm>
    </dsp:sp>
    <dsp:sp modelId="{D5D98EA9-065B-49EF-B4F6-9BC919CB6A2A}">
      <dsp:nvSpPr>
        <dsp:cNvPr id="0" name=""/>
        <dsp:cNvSpPr/>
      </dsp:nvSpPr>
      <dsp:spPr>
        <a:xfrm>
          <a:off x="1008120" y="2592289"/>
          <a:ext cx="2676572" cy="1137195"/>
        </a:xfrm>
        <a:prstGeom prst="roundRect">
          <a:avLst>
            <a:gd name="adj" fmla="val 10000"/>
          </a:avLst>
        </a:prstGeom>
        <a:gradFill flip="none" rotWithShape="1">
          <a:gsLst>
            <a:gs pos="31000">
              <a:schemeClr val="accent3">
                <a:hueOff val="-1137357"/>
                <a:satOff val="-4689"/>
                <a:lumOff val="-983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lin ang="8100000" scaled="1"/>
          <a:tileRect/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elige un caso modelo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120" y="2592289"/>
        <a:ext cx="2676572" cy="1137195"/>
      </dsp:txXfrm>
    </dsp:sp>
    <dsp:sp modelId="{05B7C2CC-87C5-4C96-A109-24C87CE9F6CB}">
      <dsp:nvSpPr>
        <dsp:cNvPr id="0" name=""/>
        <dsp:cNvSpPr/>
      </dsp:nvSpPr>
      <dsp:spPr>
        <a:xfrm rot="18270886">
          <a:off x="2810270" y="1666180"/>
          <a:ext cx="854272" cy="398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8270886">
        <a:off x="2810270" y="1666180"/>
        <a:ext cx="854272" cy="398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Asesor: José Luis Arias L.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97F98E-2AB2-408A-89CD-239CDD8CBC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Asesor: José Luis Arias L.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69FDB2-98ED-49D0-A18A-29D9A377B2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A00899-3325-4DDE-80C7-954BDAF997CF}" type="datetimeFigureOut">
              <a:rPr lang="es-MX" smtClean="0"/>
              <a:t>24/01/2013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4D40AB-680B-46B3-98EC-6504731C838C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ista.unam.mx/vol.5/num10/art68/nov_art68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Tipo de Cursos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Laboratorio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8100392" cy="1008112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Propuesta del  proceso</a:t>
            </a:r>
            <a:endParaRPr lang="es-MX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10 Grupo"/>
          <p:cNvGrpSpPr/>
          <p:nvPr/>
        </p:nvGrpSpPr>
        <p:grpSpPr>
          <a:xfrm rot="1656392">
            <a:off x="6606327" y="5411708"/>
            <a:ext cx="359746" cy="788077"/>
            <a:chOff x="4854115" y="1603155"/>
            <a:chExt cx="398018" cy="1183126"/>
          </a:xfrm>
          <a:scene3d>
            <a:camera prst="orthographicFront"/>
            <a:lightRig rig="flat" dir="t"/>
          </a:scene3d>
        </p:grpSpPr>
        <p:sp>
          <p:nvSpPr>
            <p:cNvPr id="12" name="11 Flecha izquierda y derecha"/>
            <p:cNvSpPr/>
            <p:nvPr/>
          </p:nvSpPr>
          <p:spPr>
            <a:xfrm rot="3600000">
              <a:off x="4461561" y="1995709"/>
              <a:ext cx="1183126" cy="398018"/>
            </a:xfrm>
            <a:prstGeom prst="left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62000">
                  <a:schemeClr val="accent2">
                    <a:hueOff val="0"/>
                    <a:satOff val="0"/>
                    <a:lumOff val="0"/>
                    <a:alphaOff val="0"/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hueOff val="0"/>
                    <a:satOff val="0"/>
                    <a:lumOff val="0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tint val="50000"/>
                    <a:satMod val="150000"/>
                  </a:schemeClr>
                </a:gs>
              </a:gsLst>
              <a:lin ang="5400000" scaled="0"/>
              <a:tileRect/>
            </a:gra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izquierda y derecha 4"/>
            <p:cNvSpPr/>
            <p:nvPr/>
          </p:nvSpPr>
          <p:spPr>
            <a:xfrm rot="3600000">
              <a:off x="4580966" y="2075313"/>
              <a:ext cx="944316" cy="238810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5" name="13 Grupo"/>
          <p:cNvGrpSpPr/>
          <p:nvPr/>
        </p:nvGrpSpPr>
        <p:grpSpPr>
          <a:xfrm>
            <a:off x="3203848" y="5589240"/>
            <a:ext cx="2952328" cy="720080"/>
            <a:chOff x="2977604" y="894"/>
            <a:chExt cx="2274391" cy="1137195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2977604" y="894"/>
              <a:ext cx="2274391" cy="1137195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010911" y="34201"/>
              <a:ext cx="2207777" cy="107058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es-MX" sz="2000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ejora e interacción continua.</a:t>
              </a:r>
              <a:endParaRPr lang="es-MX" sz="20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16 Grupo"/>
          <p:cNvGrpSpPr/>
          <p:nvPr/>
        </p:nvGrpSpPr>
        <p:grpSpPr>
          <a:xfrm rot="1868048">
            <a:off x="2373561" y="5409461"/>
            <a:ext cx="359746" cy="788077"/>
            <a:chOff x="4854115" y="1603155"/>
            <a:chExt cx="398018" cy="1183126"/>
          </a:xfrm>
          <a:scene3d>
            <a:camera prst="orthographicFront"/>
            <a:lightRig rig="flat" dir="t"/>
          </a:scene3d>
        </p:grpSpPr>
        <p:sp>
          <p:nvSpPr>
            <p:cNvPr id="18" name="17 Flecha izquierda y derecha"/>
            <p:cNvSpPr/>
            <p:nvPr/>
          </p:nvSpPr>
          <p:spPr>
            <a:xfrm rot="3600000">
              <a:off x="4461561" y="1995709"/>
              <a:ext cx="1183126" cy="398018"/>
            </a:xfrm>
            <a:prstGeom prst="left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62000">
                  <a:schemeClr val="accent2">
                    <a:hueOff val="0"/>
                    <a:satOff val="0"/>
                    <a:lumOff val="0"/>
                    <a:alphaOff val="0"/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hueOff val="0"/>
                    <a:satOff val="0"/>
                    <a:lumOff val="0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tint val="50000"/>
                    <a:satMod val="150000"/>
                  </a:schemeClr>
                </a:gs>
              </a:gsLst>
              <a:lin ang="5400000" scaled="0"/>
              <a:tileRect/>
            </a:gra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echa izquierda y derecha 4"/>
            <p:cNvSpPr/>
            <p:nvPr/>
          </p:nvSpPr>
          <p:spPr>
            <a:xfrm rot="3600000">
              <a:off x="4580966" y="2075313"/>
              <a:ext cx="944316" cy="238810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1052736"/>
            <a:ext cx="6984776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dirty="0" smtClean="0"/>
              <a:t> 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INPUTS necesarios</a:t>
            </a:r>
            <a:endParaRPr lang="es-MX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data:image/jpeg;base64,/9j/4AAQSkZJRgABAQAAAQABAAD/2wCEAAkGBhQMDRQNDhQTFQ8TDRYXDxATFxAPEBsQHxYVFRMWHhIXHCYqFxovJRMWHzEsIy0pMCwtIR4yNT4qNSYrLC0BCQoKDQwNGg8PGjEcHR8uLTUyLCkwNSo2KTU1NTUtLCksKSkpMzYpLSkrNTEsKSwsNiwvNCwsKSkpLDUsKSk2LP/AABEIAG0AeAMBIgACEQEDEQH/xAAcAAEAAgMBAQEAAAAAAAAAAAAABQcEBggDAgH/xABDEAABAwEBCQwIAwkBAAAAAAABAAIDBBEFBgcSIVR0k9EWFzEyNDVBUVNxstITImFykrGzwhQlgRUkQlJiZJGioyP/xAAaAQEAAgMBAAAAAAAAAAAAAAAAAgUDBAYB/8QAKBEBAAIBAgQGAgMAAAAAAAAAAAECAwQREjFBURMUISIyoWGxNIHh/9oADAMBAAIRAxEAPwC8UREBERAREQEJRfMnAe5Bp99N+lFLc+piZUwue6lka1ocC4uLSAAOtc8r6l4x7yr9vfwcXPmoaeWSmYXvpY3PdbJaXFjSTxvarmODSV6zuKAVvYBOLWd8PylWqYVrhw3Pui2GljEcZpmuLRaRjFzwTlPsC2vAJxazvh+UqlqLxfTzaOu37FtIiKkBERAREQEREBERAXzJwHuXlWVrKeMyzPayNvGe8hrRlsFpKin360Nh/e6bg7WPapRW08oHMsvGPeV1Deofy2l0KH6bVy9Kcp7yuob1BZc2lH9lD9NqtNf8aincN3OrdDZ4nqdwCcWs74flKoLDdzq3Q2eJ6ncAnFrO+H5Spf8Aif1H7FtIiKpBERARRG6+izum1sW1N19FndNrYtqnwW7CXRRG6+izum1sW1N19FndNrYtqcFuwl0URuvos7ptbFtTdfRZ3Ta2LanBbsIjCtzHUdzPqNXOzcp/VXRhJvnNc1tyrnCKpNRGS4xPa97S1wdZYDZwDpVdswdXQtH7pLw/0eZWuk2x4/dO24thmBu55AOJLlHavW60lK2CJkLOIyNrWg5TigBoy/ovSNtjQOoBfSq75L3+U7iiMN3OrdDZ4nr4wXX8U9xxUCqEn/qY8TEaH8XHttyizjBTWFm9OrrrotlpoJJIxStaXNxbMYOeSMp9oWlb3V0c0m/08ytsfh3wRS0/YtbftoOqo1Y8yb9tB1VGrHmVVb3N0c0l/wCfmXnNeBXxtL3Uswa0EuNjSABlJyFQ8tp+/wBi+L3L+qS6riymktkAtMbwY34vWAeEdy/VzbQ1r6aVk8LiyRjg5jhkIKLHk0E7+yfT8j8o6R9RIIohjPcfVbkHRbwnuUruLq+xPxR+Zfl5vOMPvHwuVsqymdhU+4ur7E/FH5lHXQubJSv9HM3Ffig2WtOQ8HAfYrpVaYReXDR2/ckTuNYsPtSw9RXUF7dIw0FMSxtv4OL+FvZtUj+DZ/Iz4W7FXzr4iduH7/wc/YJR+eQe7J9Ny6HXmyma02ta0HrAAK9Fo583i24ttgREWAEREBYV2uSTaPJ4HLNWFdrkk2jyeBy9rzgcqBECLphNXm84w+8fC5WyqmvN5xh94+FytlQsCrTCLy4aO37lZarTCLy4aO37krzF/Xtc302hw/TapJRt7XN9NocP02qSXO2+UgiIogiIgIiICwrtckm0eTwOWasK7XJJtHk8Dl7XnA5UCIEXTCavN5xh94+FytlVNebzjD7x8LlbKhYFWmEXlw0dv3Ky1WmEXlw0dn3JXmL+va5vptDh+m1SSq/BxhMbLE6CvfBCyGKJsBJxC4AFptxjlPqt4Otbmb+6DO6fWNVFkw3reY2E6igd3tBndP8AG1e9JfdR1D2xRVMD5HGxrGvaXE9QHSsfh3joJdERQBERAWFdrkk2jyeByzVouFa+2W5dPG2FrCJ/SsfjhxsbijgsIy+sVkx0m94rAoEIgRdGJe9OZsdfC95DWhxtc4gAeqelWd+3aft4vjbtWLvEszt2qb503iWZ27VN861J1WGeoyv27T9vF8bdqr2/yqZNWh0bmub6BotaQ4W5cloW8bxLM7dqm+dN4lmdu1TfOkarDHUa9cjA/V1kEdQx9OGSxh7MZ0mNikWi0BnCszeMrO1pvil8iuS4dzfwdJFTB2MIoWsxrMW2wWW2dCzlo21uTf0FHDAZWdMtN/mU/Yo+696c9689NXvfDK4Tn0bR6QDGDSctoGTL0LoFeFVQxzgCZjHgG0B7WvAPBbYRkXka2+/u9YFX3qYZH1dY2GsbTwwFri6W17bCBa0WuNnCt73cUOd0+sZtVN4X6RkV1sSJrWN/DRnFY1rG2+tlsC0jFW15THliLx6bjpvdxQ53T6xm1N3FDndPrGbVzGieQp3kdObuKHO6fWM2qtsKV023YrKShoXxS24xa5rgR6VxssLugWNBVWtbatmwfU35vSOt4KkdHsPtXtdLXD74n1jcSW81dD+WHWt2Ir/Ravnsv4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9 Marcador de contenido" descr="elea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420888"/>
            <a:ext cx="4168502" cy="3101305"/>
          </a:xfrm>
        </p:spPr>
      </p:pic>
      <p:pic>
        <p:nvPicPr>
          <p:cNvPr id="4100" name="Picture 4" descr="http://www.muyinternet.com/wp-content/uploads/2011/03/facebook_me_gu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88870">
            <a:off x="1910834" y="3617630"/>
            <a:ext cx="1544547" cy="11290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1560" y="1556792"/>
            <a:ext cx="784887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MX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MX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Chan, M. (2004). </a:t>
            </a: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Tendencias en el diseño educativo para entornos de aprendizaje digitales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[Versión electrónica].</a:t>
            </a:r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Revista digital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universitaria. Vol. 5.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Núm. 10.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Recuperado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24 de Enero de 2013, de: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http://www.revista.unam.mx/vol.5/num10/art68/nov_art68.pdf</a:t>
            </a:r>
            <a:endParaRPr lang="es-MX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MX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MX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620688" y="1052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      Bibliografía: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14380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es-MX" sz="3200" dirty="0" smtClean="0">
                <a:latin typeface="Arial" pitchFamily="34" charset="0"/>
                <a:cs typeface="Arial" pitchFamily="34" charset="0"/>
              </a:rPr>
              <a:t>Preguntas base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s-MX" dirty="0" smtClean="0"/>
          </a:p>
          <a:p>
            <a:pPr marL="514350" indent="-514350">
              <a:buFont typeface="+mj-lt"/>
              <a:buAutoNum type="alphaLcParenR"/>
            </a:pP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 smtClean="0"/>
              <a:t>¿Cuál es el núcleo del proyecto?</a:t>
            </a:r>
          </a:p>
          <a:p>
            <a:pPr algn="ctr"/>
            <a:r>
              <a:rPr lang="es-MX" dirty="0" smtClean="0"/>
              <a:t>¿A qué necesidad responde?</a:t>
            </a:r>
          </a:p>
          <a:p>
            <a:pPr algn="ctr"/>
            <a:r>
              <a:rPr lang="es-MX" dirty="0" smtClean="0"/>
              <a:t>¿Cuáles serán los inputs necesarios?</a:t>
            </a:r>
          </a:p>
          <a:p>
            <a:pPr algn="ctr"/>
            <a:r>
              <a:rPr lang="es-MX" dirty="0" smtClean="0"/>
              <a:t>¿Cuáles serán las salidas y entregables?</a:t>
            </a:r>
          </a:p>
          <a:p>
            <a:pPr algn="ctr"/>
            <a:r>
              <a:rPr lang="es-MX" dirty="0" smtClean="0"/>
              <a:t>¿Qué recursos se requerirán?</a:t>
            </a:r>
          </a:p>
          <a:p>
            <a:pPr algn="ctr"/>
            <a:r>
              <a:rPr lang="es-MX" dirty="0" smtClean="0"/>
              <a:t>¿Qué interacciones se piensan desarrollar?</a:t>
            </a:r>
          </a:p>
          <a:p>
            <a:pPr algn="ctr"/>
            <a:r>
              <a:rPr lang="es-MX" dirty="0" smtClean="0"/>
              <a:t>¿Cómo se darán estas interacciones?</a:t>
            </a:r>
          </a:p>
          <a:p>
            <a:pPr algn="ctr"/>
            <a:r>
              <a:rPr lang="es-MX" dirty="0" smtClean="0"/>
              <a:t>¿Cuál será la metodología?</a:t>
            </a:r>
          </a:p>
          <a:p>
            <a:pPr algn="ctr"/>
            <a:r>
              <a:rPr lang="es-MX" dirty="0" smtClean="0"/>
              <a:t>¿Cuál será la estructura?</a:t>
            </a:r>
          </a:p>
          <a:p>
            <a:pPr algn="ctr"/>
            <a:r>
              <a:rPr lang="es-MX" dirty="0" smtClean="0"/>
              <a:t>¿Cuál es la metodología de evaluación?</a:t>
            </a:r>
            <a:endParaRPr lang="es-MX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3262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Laboratorio / Proyectos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 descr="lab-perform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13982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Arial" pitchFamily="34" charset="0"/>
                <a:cs typeface="Arial" pitchFamily="34" charset="0"/>
              </a:rPr>
              <a:t>Entornos de un </a:t>
            </a:r>
            <a:br>
              <a:rPr lang="es-ES" sz="3200" dirty="0" smtClean="0"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latin typeface="Arial" pitchFamily="34" charset="0"/>
                <a:cs typeface="Arial" pitchFamily="34" charset="0"/>
              </a:rPr>
              <a:t>Ambiente de Aprendizaje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1475656" y="1916832"/>
          <a:ext cx="63367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707904" y="2564904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Información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4048" y="3789040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Producción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9752" y="3789040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Exhibición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07904" y="5229200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Interacción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39825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Información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3648" y="1700808"/>
            <a:ext cx="6048672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 en el que se encuentran los diversos tipos de insumos a procesar. En este espacio se puede presentar la información organizada o para ser indagada por los estudiantes. Se puede proveer la 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información por muy diversos medios: exposiciones, documentos, bancos de datos, imágenes, gráficas.</a:t>
            </a:r>
            <a:endParaRPr lang="es-MX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data:image/jpeg;base64,/9j/4AAQSkZJRgABAQAAAQABAAD/2wCEAAkGBhQSERUUEhQUFBQVFxYVFRQUFRQUFRUWFRQYFRQUFhUXHCYeFxojGhUUHy8gIycpLCwsFR4xNTAqNSYrLCkBCQoKDgwOGg8PGiwfHB8pKSwsKSwpKSkpKSkpLCkpKSkpKSkpKSksLCkpKSkpLCkpKSkpKSksKSwpLCwsLCwsLP/AABEIAJ0BQQMBIgACEQEDEQH/xAAcAAABBAMBAAAAAAAAAAAAAAAAAwQFBgECBwj/xABEEAACAQIDAwkEBwcCBgMAAAABAgADEQQSIQUxYQYiQVFxgZGhsQcTMsEjM0JScpLRFENigqKy8HPxCFNjg8LhNERU/8QAGQEBAAMBAQAAAAAAAAAAAAAAAAECAwQF/8QAIREBAQACAwEBAQADAQAAAAAAAAECEQMhMRJBBCJRYRP/2gAMAwEAAhEDEQA/AO3whCAQhCAQhCAQhCAQhCAQhCAQhCATBmZiBicM/wCIDbBbE0MMp0RDUYX0LVDZb8cq/wBU7pPOG1MUMbt6rUJPu0dyCpUELQTIpBbTeogVBXHTTU9hKmFk6qi9hVv0M6FszYlKuGLvWU3/APzmsveUa48JEbc2fTo1ERGV8zKtyj0iLkDUONNLy0kQqot9msy/iV19I5obRxSfVYlv5axHkZbF5B1nLe6RagUlb02pvcgX0sbka77SJ2jyXelc1qbU7G13RlF99rkWvEkvlCmzeWe00P8A8mrbiwb1vLThfaXj1GtVW/HTQ+YtKNQwIyhkKkHdbKe62+KlGHR4XEn4yNui0PbFiV+OlRfszp8yJKYX21IdKmGccUdW8mAnJxUfdlf+lv0ga4G8HQWHNO7uvK6sS7fhva1gW+I1af4qdx4qTJbDcusDU+HE0uxiU/uAnnxMWn3h2HT1jyiUKHQlrjKQQQB03kD0bh8dTqfBUR/wsrehi5nmoADdv4aR/httYin9XXrJwFRreBNoHoWE4fh/aFj0/f5+FREbzsD5yWwftcxQ+spUX7M9M+pEDrULznuF9sNI/WYeovFGVx52kvhfabgX31Gpn/qU2A8RcQLXCR2D5QYer9XXpPwDrfwJvJC8DMJi8xeBmExC8DMJiZgKwhCAQhCAQhCAQhCAQhCAQhCAQhCATEzCAw27jxQw1WqfsU2YdtjbztPOHJLBlxi6ygmwCDpNmYsxPgvjOve2zbn7Ps/IPiruEHYAXY+S+M5Pyc+j2c5sOfWPX0KvUf8ALycfUN6GGqKM2VwOvKw85H4quzVqVySQ99Tf4Rxlh2RylekmVWrLr+7rso/IwYSLqbU95jkqOc1lYn3qrUvoAMyrlDTTd/YHNDazDMSlJ7m92pi/5lsfOR21NrNUQoAd5IVXqMCSLCysxF+IlhwTYdqJzUqTN95K1alUFz90qVNuHVJjkj7PjXPvOdTon7ZsXcX3Jpu36+srLj7ZpKD5KbBrVkSitNWZRqWRbU72F2qD08JfV9lihLFveufiY1GpZT1IFRhl7ddJdtmbLp0KYp0lCqOgdJ6yek8THcxyz/IOV7S9nFekhbDCoal/hNWky24EhTfdoRKXjMVi6buuJIQrcBPd0GYtbpOUgCdI5b+0MUw1HDG77mqDcvBOPHwnJMTWLEkm5O+dPDjdf5K1DY3a7VSDUCkjQWVV8lAEX2Fgf2iqUC6hS3NsDpbrPGQdVtT2n1kryeq2ZzYHQDUAjU3+UW78TpZ6nJirT+MYimOsq1vE6TbDbGVv/soP9RDfvyCONncpnpiymon+lWqIPysWXykjU5XZx9Jlf/Xw9Gr/AFrlaZWZ/sT0bU+RrtqmKwZH+uUPgwMjtsbMq4Wxco6nTNRqU647CFIYd4iVXELXxIAC00Wnc+5p1CuZn0LIxJGnpJuhyYRx9HiMI7fcZmov2WcAecjeM96FaTaQ/wB1dflFFxwI6O5hJg7GWmxWvRqHjSdW9LgiInDYFmZAMRnUZiGRNF7Q2/tAltY3yoRrMOkHvHzjrBbdq0vqq7pwV2HlujDH7CXNfD1CFPQ/MIPDKxmKWwMS3wur8LhvUR81K44L2mY6nvqLVH8aKfNbGT2A9svRXw/a1Jv/ABb9ZzKrydxSfGgGl9VddOvSR9TFujFSrXBscrXHmJGqPQuy/aHgq9gKwRj9mqMh8d3nLGrAi41B1BG49k8uJVzqb3B4gAzrvsgxFS1WkWJpolNgCb5XYte3UCF3SB0eZmIQF4QhAIQhAIQhAIQhAIQhAIQhAIQhAIQhA4N/xAbTNTF0aAOlKnmYdTVTp/So8Yx2RsqrU2fTSlTL3dySNANcupOnRK/yu2gcbtau687NVKUwOkJamgHblHjO17J2IMPQpUB+7WzHrcnM5/MT4CZ8nL/5zbXi4/u9qXsz2cVmANV0pjpAu7fIeZkriuQeEo0neztVCMAxY3JPwgINLk2sJYsftT3LKgVndwSqr02NiSdyjUanrjzY+ynLe8rEFr3Cj4U4L1nidezdMJy8md3a6rhx4T/qF5Iez4KFqYlQOlaO8dtTr/D49U6CiWHDoE1pJaaYvGJSQvUYKqi5Jm1yuVcWitSoACSQABck6AAdJnLuXPtFz5qOGNl3NUG9uA6l9eyR3LTl82JJpUrrSHR0vxb9PWUh28508XD+5KWs1KnXrG7tMs8Qdp0qK3ifjb8R9ZYOS1JCjZxe7ACzqjaDW2bQ75X8Z8bdpkvsxbUhxufOcut9NNrYNlUTb6SrSv8A82kWX89O4t3TatydNvo6+Gq8EqgN3q4Uyv0KrKbqSp61JHpHtTalRvjbP+NVfzIvHznPKjoxooy16t9GUhNDuKjXUcTJ2ltmqFsXzL92oFqDwcGRWxNoWR9bB6jMRkRk32Gh1G7ollbG0Gpc6jhma3xU6lWg9+so/Nbui5WewQwx+t8ij8GZPQ28olsHbDJia9UNUBbmZlcZrE63zAhhwMergqXunciutgSCqpUS4GgZgQV16Y05MbKR0JNZKbNUIAqhlW33s4BA7JMuF/Dtadp8pUqpZxTc9dXDIr91Si3yieNq4UYcfR0w1hrSxLKeP0dVfSNMXyWr50VAlbN8PuaiVL27Dcd4kJymwNWgCKlN0sPtKV7N8nWP5TtvyVoiqGzNWGapoUAqADdqgObo6JaMXsHIpNLE4erYfA5NKp+SoBr3yi7DplQvQRbgZP4zbdYpkaozL917OP6r27o+b+VJhi1JqWYAG4BA13b5132U4TLhqtTpqVSO6moX1LTkVFedfv8A8E7vyLwnu8Dh16Sgc9tS7n+6ZCchMQgOYQhAIQhAIQhAIQhAIQhAIQhAIQhAJFcqtqfs2CxFbcadJ2H4spC/1ESVkDytwNPEUhQqk5C6M6D7aoc2QnoUkC/ASuWUxm6mS26jm/sk5HijRGMrLetVBalf93TvYOP4nOt/u26zL6h64oaoIAACgWAA0AAGncBE1nncmf3Xo8WHzFVq+0bC08Y9GqHHu7L7wAEX3sLXvpLls3lVhKgGSumvQxyHwa088ctXNHaeItcXe+nFQdx0O+Yw21lI5wQ9quvmh+U7ccP8fHLnd5Xt6Q2jyjoUaZqNUUgbgrKzMegAAzkHKzljVxb6nKg+FAdBxPW3HwtKphqiFxlCjQ7i56P4hwilZudOvh45658m5MRJmSYmzTpZk3Mb1TFXaN6rSKlBY76xv86JNUNEUcB6SGxq3qW67eeksuO2eU3hhp0gMvcyEicv1JViFGpFq1Syk9QJ8BNcNhGb4crcAy3/ACmx8ontKky02zKy301BA1NvnNNxDbZ6WRez11j1zGmG6Iu7S6GmMe1NjwtH+yMW9NFysR0+XVuMitqvzQOsgf54yQoNp3RIJKntEmoGZKbEfw5Ce+nlMiOVO1WqDJzgGIFveOy2HBifWPqUgNotmrqOq58JW4xMq3cmtsBfjKMAoULXpCslh0XWzL2gGL8oKtB8vu6VJG1uaFV2U9X0dQBlkJg1sJozXa/VK3CTuJ2c4OiXqBRvZlQfzEKPWeiqVIKoUblAUdgFh6ThvIPBe92hQHQHNQ/9tS/9wWd0mUSIQhAdQhCQCEIQCEIQCEIQCEIQCEIQCEIQIrbW0TTsF3nWQNXFGo9z02jzlHVuy9h9YywqzzObO3Kx6HDhJicAeUzeDCYWZtbXLfbJycJKYxBcWFOtbot9W54fZv2TmuHqT0ziqIZCrKGVgVZSLgg6EEdU5rtX2OhqmbDVDSQm+RxnC/hN724Hxndw80xmsnLycVyu4omBq2dT0X1lz2JyMqYoh2vSpHdcc9x1gHcJZeTvs1oYZg73rONQz2Cg9YQfO8teIcKLmW5P675gtx/zyd5KPtvkNQo4apUDuGQXXMQQxHQRbp3Tn7mWXlnygNaqyKfo0NuDMN5lYYzu/nmXzvL9cvPcbl/iScxtWeL1W1jTENNqxMKgvWXtHkY+/aSDzSR2G0YsfpAeB/zziyGc+ptZN4TbLgWYU6g6qiK3nv8AOabRxysir7tUu6klS+Wy3Nil7dUZ0onjW5yDgT6CLhinac2XgPeNZed+B1B/K/peOMRsorVyHMpG/wB4jAjtyZvKQeHklgtoVKbBkdlI3EEi0j5znlV3DTatC1ammZG+1dTceJAtJKnhmCZirAfescvjukbjNqVKuKapUbO2UKS1jfS3oJP0NrU1olPdFXP7ynVdL/iTVTLy5SHRoH5t5XaTZqzHq08T/tL9tDamG9xo9YNa2WrRw9QbtbOLNKZsTDq9zdbtUIym6mw6Q24SPv8A3E6SlDRZhBoZOY7k01KlmZayC17sgqUz2VaRNu8SFVbL+kjLOWdGl99kGDzV6tT7lMKO2o36IfGdWlH9kuDy4R3/AOZUPgigepaXiZpEITEIO4QhISIQhAIQhAIQhAIQhAIQhAJrUawJ4TaN8e9qbHhIvUTPVW2pVzN3Qwq6RCqLmO6K6Tx7d5bepJqaFQwWZIgwiFhQGBe0RNS0rHK3ltSwac45nN8qDebeg4zSS26iOpN1ObX23ToIXqOqgdJ9JzjlHyybEC1K60z07mYfISibd5R1cXUz1Tp9lB8KjgOvjH2Ce9Jez0np/wA/88l3l64uXmt6xKsYixm7GJMZ6LkIVWjWrHNQxnVMzySaVDzovR3xsfijqhvmKx7TjbEm9TsAHzjqmIyY3qN2+mksH+HjqkY1o7ouXshPAyypngzd2PWfSS/UJE7KXd3mSqG7S08Kb7arWSNtkU7ATTblS5t3eMdbPWR+pSYxroLI7KG0IDEAjiNxm2I48LxBBmdR/mkdpQNSqiDe7Ko/mYL85lyaTHcuRWD91gMOvSaYc9tTnn+6Tc1pUgqhRuUBR2AWHpNpmkQhCQHUIQgEIQgEIQgEIQgEIQgEITF4GYz2rrTI67et45drayOxNRm36CZcuUk0048d1CNRihNopUGukTKzy769KeNSYm564sTKVyz5TsislG5a2pADZe0Xl8MLldRTLP5m6OVfLqnhVKg5qluag39p6hxnFdpbSevVapUN2bwA6AOoCb4yoz1WLEs1tS173v03jY056fHwzBw58lzCmTuyWvTtxMg1WTGxm0I4idWHrHI5YxNmijHWIs03VI1TGlQRxUaNKz6TLJJvTpnU2Nr75J4TFWUi17rl7OMjsLVt/wCjY+Um8DjV+0qt+NM39SkETC7/ANLEkkfh9T26+OsnsS1H3TnLZsrWy1DvIsvNdbkXO4GRWAosGBQZrHo18t8tM9osOlW2h39Uxj2tSPhHWKxDHKrKVK5rg6as2Y6EXHf1SP2m3NUdZEvLuIvpXZgsO6SFE7zE9lYPMjHMAQVAXpOY2vbeR2Xi1WnkBBI06RL7nhUFjmzVQON/CSuDGkhlN6p4fMybo/DIgebPW7k9Q9ZYuQmD97tKiOhGLn/tqW9bSE2WnMJ6z6f7y8ex3B5sRXq/cQKO2o36IZjne0x1eE2tC0olrCbWhAXhCEAhCEAhCEAhCEAhNXqAC5IA6zpI3E7dUaIMx69w/UyRJmRtXb1PNkp/Sv0qliF4u+5R58JF43DtiB9K7qn3UOW/aP1m9BFprkpqFUdA9Sekzn5OaY9RrhxXJJV8dp0X4bryPq1id80d4mzThzzuXrswwmINSaM/dE6uIAErO3+U4pggat0D5nqkY423pbLKSdpHlDtxaaZU1YznmL2RTqsWdec2pYEhj3iNcVtR2Ys2p4XFuEE2yRv17R8xPR4+P4n/AFw8nJ9VHbR5LrSSpUR2+HVWsbgEHfKyRL1itpK9J1I3qw0IO8eMp1KjrqNOv/N06JemRqFj7ZxsT2RCrSAtaK4XRpfH1WnjvEXaZc6xJzN6glUMZ4htI6cxniW1C9JMxyqYKIj+gI3p4bu7d3iNI/p4RrXAuOtbMPKVliSWMNk7SB53+U0wVWxvYHtv6jWZ2kLZQeJ103C3zmMMJOtibobWOYEltOsioPBx8405QbQFWuhstgutqa07nrIQ2vrviVKMqhvVPCwkfEnhtY8HgaZpggurabgtRe3mnMPCK4/ZoFMt7+kT1N7xXPcy/ORVIbobTxrhMudrdWY28Jb5s/TaPwWFJu+8FiNNd3DfLJTxlL3WUqcwp5QSAeeWJJ04ZRrroZAbIq5cp6tdDY667xLDitpiqVDAHUC7oubsz07E94lbtMKoMtAfhv4zqnsewOTBvU6alQ+CKAPMtOXbU0QDiB3D/adx5FYH3WAw6dPuwx7X55/umV9E3aFpmEDFoTMICsIQgEIQkghEMVigguQx/CCfHqkNidtu2i80cNT4wJuvilT4iB6+EisVt7opjvP6SJZiTrcnxi9PB9LaDq6f/UrllMe6tjjcvGjO9Q6kseO4fpHFOiqcW6+gdkzm0sNBNCZw8n9FvUdfHwyd1szXibNAmJu05vXQw1SN6+KAhWq2Eqm39s6mlT94apAyimgY6neS3MUaHU+BmmGFyuopllMZtpyl2+ygClZmY2spDP1XCDXvMp+MxBRrVQyMfvgi/YemWLaGBGFo+9ZF99UtmqV612vxbebdSCV7H4GomWrUb3tRjzQFZtLblB1ItbWejhxzCdODPO5Xs2Yg7iDG7pGj0bBme6sbWFwMvTcqNw8ZotdgmbMH1IsBc2A3y6hd1iGAJW57ur/Ow3EycXYAspAbUGP0ocwGxGYXFxbSXxkvVQZVEpsdQB4r5rceQhWw9IKChOa40zKRbsygzerSiRpy8w1UbJNviNQRw6RArrNr0g+2ByfbEv1IPjb/AMRxPlLjivZ9hKg+rKN95GIPgbgyn4TaDU/gd0/CdO0g6SYwnLGuu8pUHEZG8Rp5TkyttXjNb2cuhvQr/wArgjzXTyjPE7LxVP63DrUA+2ignxp2byliw3LmmfrEdOIAdfEa+UlaG2aFX6uopPVex/KdZX31Llm2cYKtUWUoFQKFZ3bW5Jtn1Xo0jmnslsoazAHpKkr+Zb+k6PjsElQWdFf8Sg+shKnJ+mt/dl6R/gY2/KbiTuzwVahgib2Km2vxqD4EgyIwouxPWTLtVwWIVGVHpVAwI+kprm1FrhrGx13yB2dsx6J+mpuAARmp5XvrvINwR4S+Od/UahOlvjLbFTolmwWFpOx+kojhUFSl5pcAyA2lhlasFUqfiPNe4soJ0JAl7nEaaYJdJJ7NTNVXtv4a/KN8LgGy82xP3b2b8p1PdeSOw6BDkkEWHSLb5P1NGkjiKBqVqVIb2YD8zBRPQtKmFUKNygKOwCw9JxHkXhfe7VpDopnMf5FLetp28TBLaEwJmAQhCArCaVXtbibQkjYtMXmISQXjbFUqf2wD6+MMZiCo0kS9UtvnNy8/x1G/HxfXdZbKDzR462mhMxMkTgyzuV3XZjjMfGJqZkxN2kSLNS0b1atpvVaR2Mqm0tpS0x21tMqOarOx0VE1JPfoBxMiWpfslBqzUafvKnxNWrdJ62I1t91O6S+CZagIZQdd517OyJ4jk5SaoKmucbi5NQL+FWPN7p38WHzNuLkz+qgKFOlTvicS4eq9vdhKLNbTRKStc99xG2N2fXxStVqs9BAeYt0TmgaM+U7+1pJYo1MRVNJ6hWkpC5KQyFtAec9yba7haM+Wwp0zRoimGzEEFmcqOjWnfnHtM2ZKo1KrVOYCnXRGKjNY36CQoOnA3v0xliqlN6liHpj4ebY87QC9zYAcDLxtjZBAWmrhBbMSqWO4aDWw377Sv4mkaFG4YsA1src4ajMTrfytAhK+FJbIhRso+0bE67udvPZJ3C7XphBRxClGW9qgVijAk2JXRh1ZlsesGRdLDJURXYHOzsM6sQbrYgm9wd/QBujJ2agFdXJDEgr1hTuPXfskWbFjqbGzX92c1t+X6QDtyjOvekZPsthvKd5KnwYAyHw+LDVLlbXIAyEoRrvuN8lcXt7FUSQuIq2sTYsbdkmZZw1CdamFW7bowzA7rRLG44scragG2mm7/OM1r2CABRca5jck3Evnn9I0XImtpnEYU00BzE65SLadOo6uyN0xRvYjvlA4DETJqX3gHtmsxaA9w21alP4KjrwvmXwaSVHlRU+2qPxF0PzEgIQlaU5RUj8QdPxC48VjujXV9UYN2G8pq1COmbKwvu16xofKBba2GVviUHu18d8i8RyUpOcwLo3WDceDXjOnj6qC6ubdTWYeesc4HlIzMFZBr0gkeWsBwMBWRQuanWQblqLu7DqR4x7s9CF1T3f8OYsO0XJtHXRNKjWpueoH0gWP2QYXNicRWPQth2u36KZ1YGUP2O4YDB1H6Wq2P8qi39xl8tAyDNrTW0yIG0IQ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661248"/>
            <a:ext cx="4355976" cy="92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2843808" cy="27089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64704"/>
            <a:ext cx="7402016" cy="113982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Producción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67744" y="1844824"/>
            <a:ext cx="4896544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encuentran herramientas y dispositivos para el procesamiento de información, realización de ejercicios, resolución de problemas.</a:t>
            </a:r>
            <a:endParaRPr lang="es-MX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data:image/jpeg;base64,/9j/4AAQSkZJRgABAQAAAQABAAD/2wCEAAkGBhQSERUUEhQUFBQVFxYVFRQUFRQUFRUWFRQYFRQUFhUXHCYeFxojGhUUHy8gIycpLCwsFR4xNTAqNSYrLCkBCQoKDgwOGg8PGiwfHB8pKSwsKSwpKSkpKSkpLCkpKSkpKSkpKSksLCkpKSkpLCkpKSkpKSksKSwpLCwsLCwsLP/AABEIAJ0BQQMBIgACEQEDEQH/xAAcAAABBAMBAAAAAAAAAAAAAAAAAwQFBgECBwj/xABEEAACAQIDAwkEBwcCBgMAAAABAgADEQQSIQUxYQYiQVFxgZGhsQcTMsEjM0JScpLRFENigqKy8HPxCFNjg8LhNERU/8QAGQEBAAMBAQAAAAAAAAAAAAAAAAECAwQF/8QAIREBAQACAwEBAQADAQAAAAAAAAECEQMhMRJBBCJRYRP/2gAMAwEAAhEDEQA/AO3whCAQhCAQhCAQhCAQhCAQhCAQhCATBmZiBicM/wCIDbBbE0MMp0RDUYX0LVDZb8cq/wBU7pPOG1MUMbt6rUJPu0dyCpUELQTIpBbTeogVBXHTTU9hKmFk6qi9hVv0M6FszYlKuGLvWU3/APzmsveUa48JEbc2fTo1ERGV8zKtyj0iLkDUONNLy0kQqot9msy/iV19I5obRxSfVYlv5axHkZbF5B1nLe6RagUlb02pvcgX0sbka77SJ2jyXelc1qbU7G13RlF99rkWvEkvlCmzeWe00P8A8mrbiwb1vLThfaXj1GtVW/HTQ+YtKNQwIyhkKkHdbKe62+KlGHR4XEn4yNui0PbFiV+OlRfszp8yJKYX21IdKmGccUdW8mAnJxUfdlf+lv0ga4G8HQWHNO7uvK6sS7fhva1gW+I1af4qdx4qTJbDcusDU+HE0uxiU/uAnnxMWn3h2HT1jyiUKHQlrjKQQQB03kD0bh8dTqfBUR/wsrehi5nmoADdv4aR/httYin9XXrJwFRreBNoHoWE4fh/aFj0/f5+FREbzsD5yWwftcxQ+spUX7M9M+pEDrULznuF9sNI/WYeovFGVx52kvhfabgX31Gpn/qU2A8RcQLXCR2D5QYer9XXpPwDrfwJvJC8DMJi8xeBmExC8DMJiZgKwhCAQhCAQhCAQhCAQhCAQhCAQhCATEzCAw27jxQw1WqfsU2YdtjbztPOHJLBlxi6ygmwCDpNmYsxPgvjOve2zbn7Ps/IPiruEHYAXY+S+M5Pyc+j2c5sOfWPX0KvUf8ALycfUN6GGqKM2VwOvKw85H4quzVqVySQ99Tf4Rxlh2RylekmVWrLr+7rso/IwYSLqbU95jkqOc1lYn3qrUvoAMyrlDTTd/YHNDazDMSlJ7m92pi/5lsfOR21NrNUQoAd5IVXqMCSLCysxF+IlhwTYdqJzUqTN95K1alUFz90qVNuHVJjkj7PjXPvOdTon7ZsXcX3Jpu36+srLj7ZpKD5KbBrVkSitNWZRqWRbU72F2qD08JfV9lihLFveufiY1GpZT1IFRhl7ddJdtmbLp0KYp0lCqOgdJ6yek8THcxyz/IOV7S9nFekhbDCoal/hNWky24EhTfdoRKXjMVi6buuJIQrcBPd0GYtbpOUgCdI5b+0MUw1HDG77mqDcvBOPHwnJMTWLEkm5O+dPDjdf5K1DY3a7VSDUCkjQWVV8lAEX2Fgf2iqUC6hS3NsDpbrPGQdVtT2n1kryeq2ZzYHQDUAjU3+UW78TpZ6nJirT+MYimOsq1vE6TbDbGVv/soP9RDfvyCONncpnpiymon+lWqIPysWXykjU5XZx9Jlf/Xw9Gr/AFrlaZWZ/sT0bU+RrtqmKwZH+uUPgwMjtsbMq4Wxco6nTNRqU647CFIYd4iVXELXxIAC00Wnc+5p1CuZn0LIxJGnpJuhyYRx9HiMI7fcZmov2WcAecjeM96FaTaQ/wB1dflFFxwI6O5hJg7GWmxWvRqHjSdW9LgiInDYFmZAMRnUZiGRNF7Q2/tAltY3yoRrMOkHvHzjrBbdq0vqq7pwV2HlujDH7CXNfD1CFPQ/MIPDKxmKWwMS3wur8LhvUR81K44L2mY6nvqLVH8aKfNbGT2A9svRXw/a1Jv/ABb9ZzKrydxSfGgGl9VddOvSR9TFujFSrXBscrXHmJGqPQuy/aHgq9gKwRj9mqMh8d3nLGrAi41B1BG49k8uJVzqb3B4gAzrvsgxFS1WkWJpolNgCb5XYte3UCF3SB0eZmIQF4QhAIQhAIQhAIQhAIQhAIQhAIQhAIQhA4N/xAbTNTF0aAOlKnmYdTVTp/So8Yx2RsqrU2fTSlTL3dySNANcupOnRK/yu2gcbtau687NVKUwOkJamgHblHjO17J2IMPQpUB+7WzHrcnM5/MT4CZ8nL/5zbXi4/u9qXsz2cVmANV0pjpAu7fIeZkriuQeEo0neztVCMAxY3JPwgINLk2sJYsftT3LKgVndwSqr02NiSdyjUanrjzY+ynLe8rEFr3Cj4U4L1nidezdMJy8md3a6rhx4T/qF5Iez4KFqYlQOlaO8dtTr/D49U6CiWHDoE1pJaaYvGJSQvUYKqi5Jm1yuVcWitSoACSQABck6AAdJnLuXPtFz5qOGNl3NUG9uA6l9eyR3LTl82JJpUrrSHR0vxb9PWUh28508XD+5KWs1KnXrG7tMs8Qdp0qK3ifjb8R9ZYOS1JCjZxe7ACzqjaDW2bQ75X8Z8bdpkvsxbUhxufOcut9NNrYNlUTb6SrSv8A82kWX89O4t3TatydNvo6+Gq8EqgN3q4Uyv0KrKbqSp61JHpHtTalRvjbP+NVfzIvHznPKjoxooy16t9GUhNDuKjXUcTJ2ltmqFsXzL92oFqDwcGRWxNoWR9bB6jMRkRk32Gh1G7ollbG0Gpc6jhma3xU6lWg9+so/Nbui5WewQwx+t8ij8GZPQ28olsHbDJia9UNUBbmZlcZrE63zAhhwMergqXunciutgSCqpUS4GgZgQV16Y05MbKR0JNZKbNUIAqhlW33s4BA7JMuF/Dtadp8pUqpZxTc9dXDIr91Si3yieNq4UYcfR0w1hrSxLKeP0dVfSNMXyWr50VAlbN8PuaiVL27Dcd4kJymwNWgCKlN0sPtKV7N8nWP5TtvyVoiqGzNWGapoUAqADdqgObo6JaMXsHIpNLE4erYfA5NKp+SoBr3yi7DplQvQRbgZP4zbdYpkaozL917OP6r27o+b+VJhi1JqWYAG4BA13b5132U4TLhqtTpqVSO6moX1LTkVFedfv8A8E7vyLwnu8Dh16Sgc9tS7n+6ZCchMQgOYQhAIQhAIQhAIQhAIQhAIQhAIQhAJFcqtqfs2CxFbcadJ2H4spC/1ESVkDytwNPEUhQqk5C6M6D7aoc2QnoUkC/ASuWUxm6mS26jm/sk5HijRGMrLetVBalf93TvYOP4nOt/u26zL6h64oaoIAACgWAA0AAGncBE1nncmf3Xo8WHzFVq+0bC08Y9GqHHu7L7wAEX3sLXvpLls3lVhKgGSumvQxyHwa088ctXNHaeItcXe+nFQdx0O+Yw21lI5wQ9quvmh+U7ccP8fHLnd5Xt6Q2jyjoUaZqNUUgbgrKzMegAAzkHKzljVxb6nKg+FAdBxPW3HwtKphqiFxlCjQ7i56P4hwilZudOvh45658m5MRJmSYmzTpZk3Mb1TFXaN6rSKlBY76xv86JNUNEUcB6SGxq3qW67eeksuO2eU3hhp0gMvcyEicv1JViFGpFq1Syk9QJ8BNcNhGb4crcAy3/ACmx8ontKky02zKy301BA1NvnNNxDbZ6WRez11j1zGmG6Iu7S6GmMe1NjwtH+yMW9NFysR0+XVuMitqvzQOsgf54yQoNp3RIJKntEmoGZKbEfw5Ce+nlMiOVO1WqDJzgGIFveOy2HBifWPqUgNotmrqOq58JW4xMq3cmtsBfjKMAoULXpCslh0XWzL2gGL8oKtB8vu6VJG1uaFV2U9X0dQBlkJg1sJozXa/VK3CTuJ2c4OiXqBRvZlQfzEKPWeiqVIKoUblAUdgFh6ThvIPBe92hQHQHNQ/9tS/9wWd0mUSIQhAdQhCQCEIQCEIQCEIQCEIQCEIQCEIQIrbW0TTsF3nWQNXFGo9z02jzlHVuy9h9YywqzzObO3Kx6HDhJicAeUzeDCYWZtbXLfbJycJKYxBcWFOtbot9W54fZv2TmuHqT0ziqIZCrKGVgVZSLgg6EEdU5rtX2OhqmbDVDSQm+RxnC/hN724Hxndw80xmsnLycVyu4omBq2dT0X1lz2JyMqYoh2vSpHdcc9x1gHcJZeTvs1oYZg73rONQz2Cg9YQfO8teIcKLmW5P675gtx/zyd5KPtvkNQo4apUDuGQXXMQQxHQRbp3Tn7mWXlnygNaqyKfo0NuDMN5lYYzu/nmXzvL9cvPcbl/iScxtWeL1W1jTENNqxMKgvWXtHkY+/aSDzSR2G0YsfpAeB/zziyGc+ptZN4TbLgWYU6g6qiK3nv8AOabRxysir7tUu6klS+Wy3Nil7dUZ0onjW5yDgT6CLhinac2XgPeNZed+B1B/K/peOMRsorVyHMpG/wB4jAjtyZvKQeHklgtoVKbBkdlI3EEi0j5znlV3DTatC1ammZG+1dTceJAtJKnhmCZirAfescvjukbjNqVKuKapUbO2UKS1jfS3oJP0NrU1olPdFXP7ynVdL/iTVTLy5SHRoH5t5XaTZqzHq08T/tL9tDamG9xo9YNa2WrRw9QbtbOLNKZsTDq9zdbtUIym6mw6Q24SPv8A3E6SlDRZhBoZOY7k01KlmZayC17sgqUz2VaRNu8SFVbL+kjLOWdGl99kGDzV6tT7lMKO2o36IfGdWlH9kuDy4R3/AOZUPgigepaXiZpEITEIO4QhISIQhAIQhAIQhAIQhAIQhAJrUawJ4TaN8e9qbHhIvUTPVW2pVzN3Qwq6RCqLmO6K6Tx7d5bepJqaFQwWZIgwiFhQGBe0RNS0rHK3ltSwac45nN8qDebeg4zSS26iOpN1ObX23ToIXqOqgdJ9JzjlHyybEC1K60z07mYfISibd5R1cXUz1Tp9lB8KjgOvjH2Ce9Jez0np/wA/88l3l64uXmt6xKsYixm7GJMZ6LkIVWjWrHNQxnVMzySaVDzovR3xsfijqhvmKx7TjbEm9TsAHzjqmIyY3qN2+mksH+HjqkY1o7ouXshPAyypngzd2PWfSS/UJE7KXd3mSqG7S08Kb7arWSNtkU7ATTblS5t3eMdbPWR+pSYxroLI7KG0IDEAjiNxm2I48LxBBmdR/mkdpQNSqiDe7Ko/mYL85lyaTHcuRWD91gMOvSaYc9tTnn+6Tc1pUgqhRuUBR2AWHpNpmkQhCQHUIQgEIQgEIQgEIQgEIQgEITF4GYz2rrTI67et45drayOxNRm36CZcuUk0048d1CNRihNopUGukTKzy769KeNSYm564sTKVyz5TsislG5a2pADZe0Xl8MLldRTLP5m6OVfLqnhVKg5qluag39p6hxnFdpbSevVapUN2bwA6AOoCb4yoz1WLEs1tS173v03jY056fHwzBw58lzCmTuyWvTtxMg1WTGxm0I4idWHrHI5YxNmijHWIs03VI1TGlQRxUaNKz6TLJJvTpnU2Nr75J4TFWUi17rl7OMjsLVt/wCjY+Um8DjV+0qt+NM39SkETC7/ANLEkkfh9T26+OsnsS1H3TnLZsrWy1DvIsvNdbkXO4GRWAosGBQZrHo18t8tM9osOlW2h39Uxj2tSPhHWKxDHKrKVK5rg6as2Y6EXHf1SP2m3NUdZEvLuIvpXZgsO6SFE7zE9lYPMjHMAQVAXpOY2vbeR2Xi1WnkBBI06RL7nhUFjmzVQON/CSuDGkhlN6p4fMybo/DIgebPW7k9Q9ZYuQmD97tKiOhGLn/tqW9bSE2WnMJ6z6f7y8ex3B5sRXq/cQKO2o36IZjne0x1eE2tC0olrCbWhAXhCEAhCEAhCEAhCEAhNXqAC5IA6zpI3E7dUaIMx69w/UyRJmRtXb1PNkp/Sv0qliF4u+5R58JF43DtiB9K7qn3UOW/aP1m9BFprkpqFUdA9Sekzn5OaY9RrhxXJJV8dp0X4bryPq1id80d4mzThzzuXrswwmINSaM/dE6uIAErO3+U4pggat0D5nqkY423pbLKSdpHlDtxaaZU1YznmL2RTqsWdec2pYEhj3iNcVtR2Ys2p4XFuEE2yRv17R8xPR4+P4n/AFw8nJ9VHbR5LrSSpUR2+HVWsbgEHfKyRL1itpK9J1I3qw0IO8eMp1KjrqNOv/N06JemRqFj7ZxsT2RCrSAtaK4XRpfH1WnjvEXaZc6xJzN6glUMZ4htI6cxniW1C9JMxyqYKIj+gI3p4bu7d3iNI/p4RrXAuOtbMPKVliSWMNk7SB53+U0wVWxvYHtv6jWZ2kLZQeJ103C3zmMMJOtibobWOYEltOsioPBx8405QbQFWuhstgutqa07nrIQ2vrviVKMqhvVPCwkfEnhtY8HgaZpggurabgtRe3mnMPCK4/ZoFMt7+kT1N7xXPcy/ORVIbobTxrhMudrdWY28Jb5s/TaPwWFJu+8FiNNd3DfLJTxlL3WUqcwp5QSAeeWJJ04ZRrroZAbIq5cp6tdDY667xLDitpiqVDAHUC7oubsz07E94lbtMKoMtAfhv4zqnsewOTBvU6alQ+CKAPMtOXbU0QDiB3D/adx5FYH3WAw6dPuwx7X55/umV9E3aFpmEDFoTMICsIQgEIQkghEMVigguQx/CCfHqkNidtu2i80cNT4wJuvilT4iB6+EisVt7opjvP6SJZiTrcnxi9PB9LaDq6f/UrllMe6tjjcvGjO9Q6kseO4fpHFOiqcW6+gdkzm0sNBNCZw8n9FvUdfHwyd1szXibNAmJu05vXQw1SN6+KAhWq2Eqm39s6mlT94apAyimgY6neS3MUaHU+BmmGFyuopllMZtpyl2+ygClZmY2spDP1XCDXvMp+MxBRrVQyMfvgi/YemWLaGBGFo+9ZF99UtmqV612vxbebdSCV7H4GomWrUb3tRjzQFZtLblB1ItbWejhxzCdODPO5Xs2Yg7iDG7pGj0bBme6sbWFwMvTcqNw8ZotdgmbMH1IsBc2A3y6hd1iGAJW57ur/Ow3EycXYAspAbUGP0ocwGxGYXFxbSXxkvVQZVEpsdQB4r5rceQhWw9IKChOa40zKRbsygzerSiRpy8w1UbJNviNQRw6RArrNr0g+2ByfbEv1IPjb/AMRxPlLjivZ9hKg+rKN95GIPgbgyn4TaDU/gd0/CdO0g6SYwnLGuu8pUHEZG8Rp5TkyttXjNb2cuhvQr/wArgjzXTyjPE7LxVP63DrUA+2ignxp2byliw3LmmfrEdOIAdfEa+UlaG2aFX6uopPVex/KdZX31Llm2cYKtUWUoFQKFZ3bW5Jtn1Xo0jmnslsoazAHpKkr+Zb+k6PjsElQWdFf8Sg+shKnJ+mt/dl6R/gY2/KbiTuzwVahgib2Km2vxqD4EgyIwouxPWTLtVwWIVGVHpVAwI+kprm1FrhrGx13yB2dsx6J+mpuAARmp5XvrvINwR4S+Od/UahOlvjLbFTolmwWFpOx+kojhUFSl5pcAyA2lhlasFUqfiPNe4soJ0JAl7nEaaYJdJJ7NTNVXtv4a/KN8LgGy82xP3b2b8p1PdeSOw6BDkkEWHSLb5P1NGkjiKBqVqVIb2YD8zBRPQtKmFUKNygKOwCw9JxHkXhfe7VpDopnMf5FLetp28TBLaEwJmAQhCArCaVXtbibQkjYtMXmISQXjbFUqf2wD6+MMZiCo0kS9UtvnNy8/x1G/HxfXdZbKDzR462mhMxMkTgyzuV3XZjjMfGJqZkxN2kSLNS0b1atpvVaR2Mqm0tpS0x21tMqOarOx0VE1JPfoBxMiWpfslBqzUafvKnxNWrdJ62I1t91O6S+CZagIZQdd517OyJ4jk5SaoKmucbi5NQL+FWPN7p38WHzNuLkz+qgKFOlTvicS4eq9vdhKLNbTRKStc99xG2N2fXxStVqs9BAeYt0TmgaM+U7+1pJYo1MRVNJ6hWkpC5KQyFtAec9yba7haM+Wwp0zRoimGzEEFmcqOjWnfnHtM2ZKo1KrVOYCnXRGKjNY36CQoOnA3v0xliqlN6liHpj4ebY87QC9zYAcDLxtjZBAWmrhBbMSqWO4aDWw377Sv4mkaFG4YsA1src4ajMTrfytAhK+FJbIhRso+0bE67udvPZJ3C7XphBRxClGW9qgVijAk2JXRh1ZlsesGRdLDJURXYHOzsM6sQbrYgm9wd/QBujJ2agFdXJDEgr1hTuPXfskWbFjqbGzX92c1t+X6QDtyjOvekZPsthvKd5KnwYAyHw+LDVLlbXIAyEoRrvuN8lcXt7FUSQuIq2sTYsbdkmZZw1CdamFW7bowzA7rRLG44scragG2mm7/OM1r2CABRca5jck3Evnn9I0XImtpnEYU00BzE65SLadOo6uyN0xRvYjvlA4DETJqX3gHtmsxaA9w21alP4KjrwvmXwaSVHlRU+2qPxF0PzEgIQlaU5RUj8QdPxC48VjujXV9UYN2G8pq1COmbKwvu16xofKBba2GVviUHu18d8i8RyUpOcwLo3WDceDXjOnj6qC6ubdTWYeesc4HlIzMFZBr0gkeWsBwMBWRQuanWQblqLu7DqR4x7s9CF1T3f8OYsO0XJtHXRNKjWpueoH0gWP2QYXNicRWPQth2u36KZ1YGUP2O4YDB1H6Wq2P8qi39xl8tAyDNrTW0yIG0IQ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dventures.do/blog/wp-content/uploads/2011/09/re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2832249" cy="351948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39825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Interacción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700808"/>
            <a:ext cx="468052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 aquel en el que se disponen las situaciones para que los sujetos de la 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información intercambien información de todo tipo: opiniones, productos de su trabajo, dudas, proyectos, 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expresiones creativas.</a:t>
            </a:r>
            <a:endParaRPr lang="es-MX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data:image/jpeg;base64,/9j/4AAQSkZJRgABAQAAAQABAAD/2wCEAAkGBhQSERUUEhQUFBQVFxYVFRQUFRQUFRUWFRQYFRQUFhUXHCYeFxojGhUUHy8gIycpLCwsFR4xNTAqNSYrLCkBCQoKDgwOGg8PGiwfHB8pKSwsKSwpKSkpKSkpLCkpKSkpKSkpKSksLCkpKSkpLCkpKSkpKSksKSwpLCwsLCwsLP/AABEIAJ0BQQMBIgACEQEDEQH/xAAcAAABBAMBAAAAAAAAAAAAAAAAAwQFBgECBwj/xABEEAACAQIDAwkEBwcCBgMAAAABAgADEQQSIQUxYQYiQVFxgZGhsQcTMsEjM0JScpLRFENigqKy8HPxCFNjg8LhNERU/8QAGQEBAAMBAQAAAAAAAAAAAAAAAAECAwQF/8QAIREBAQACAwEBAQADAQAAAAAAAAECEQMhMRJBBCJRYRP/2gAMAwEAAhEDEQA/AO3whCAQhCAQhCAQhCAQhCAQhCAQhCATBmZiBicM/wCIDbBbE0MMp0RDUYX0LVDZb8cq/wBU7pPOG1MUMbt6rUJPu0dyCpUELQTIpBbTeogVBXHTTU9hKmFk6qi9hVv0M6FszYlKuGLvWU3/APzmsveUa48JEbc2fTo1ERGV8zKtyj0iLkDUONNLy0kQqot9msy/iV19I5obRxSfVYlv5axHkZbF5B1nLe6RagUlb02pvcgX0sbka77SJ2jyXelc1qbU7G13RlF99rkWvEkvlCmzeWe00P8A8mrbiwb1vLThfaXj1GtVW/HTQ+YtKNQwIyhkKkHdbKe62+KlGHR4XEn4yNui0PbFiV+OlRfszp8yJKYX21IdKmGccUdW8mAnJxUfdlf+lv0ga4G8HQWHNO7uvK6sS7fhva1gW+I1af4qdx4qTJbDcusDU+HE0uxiU/uAnnxMWn3h2HT1jyiUKHQlrjKQQQB03kD0bh8dTqfBUR/wsrehi5nmoADdv4aR/httYin9XXrJwFRreBNoHoWE4fh/aFj0/f5+FREbzsD5yWwftcxQ+spUX7M9M+pEDrULznuF9sNI/WYeovFGVx52kvhfabgX31Gpn/qU2A8RcQLXCR2D5QYer9XXpPwDrfwJvJC8DMJi8xeBmExC8DMJiZgKwhCAQhCAQhCAQhCAQhCAQhCAQhCATEzCAw27jxQw1WqfsU2YdtjbztPOHJLBlxi6ygmwCDpNmYsxPgvjOve2zbn7Ps/IPiruEHYAXY+S+M5Pyc+j2c5sOfWPX0KvUf8ALycfUN6GGqKM2VwOvKw85H4quzVqVySQ99Tf4Rxlh2RylekmVWrLr+7rso/IwYSLqbU95jkqOc1lYn3qrUvoAMyrlDTTd/YHNDazDMSlJ7m92pi/5lsfOR21NrNUQoAd5IVXqMCSLCysxF+IlhwTYdqJzUqTN95K1alUFz90qVNuHVJjkj7PjXPvOdTon7ZsXcX3Jpu36+srLj7ZpKD5KbBrVkSitNWZRqWRbU72F2qD08JfV9lihLFveufiY1GpZT1IFRhl7ddJdtmbLp0KYp0lCqOgdJ6yek8THcxyz/IOV7S9nFekhbDCoal/hNWky24EhTfdoRKXjMVi6buuJIQrcBPd0GYtbpOUgCdI5b+0MUw1HDG77mqDcvBOPHwnJMTWLEkm5O+dPDjdf5K1DY3a7VSDUCkjQWVV8lAEX2Fgf2iqUC6hS3NsDpbrPGQdVtT2n1kryeq2ZzYHQDUAjU3+UW78TpZ6nJirT+MYimOsq1vE6TbDbGVv/soP9RDfvyCONncpnpiymon+lWqIPysWXykjU5XZx9Jlf/Xw9Gr/AFrlaZWZ/sT0bU+RrtqmKwZH+uUPgwMjtsbMq4Wxco6nTNRqU647CFIYd4iVXELXxIAC00Wnc+5p1CuZn0LIxJGnpJuhyYRx9HiMI7fcZmov2WcAecjeM96FaTaQ/wB1dflFFxwI6O5hJg7GWmxWvRqHjSdW9LgiInDYFmZAMRnUZiGRNF7Q2/tAltY3yoRrMOkHvHzjrBbdq0vqq7pwV2HlujDH7CXNfD1CFPQ/MIPDKxmKWwMS3wur8LhvUR81K44L2mY6nvqLVH8aKfNbGT2A9svRXw/a1Jv/ABb9ZzKrydxSfGgGl9VddOvSR9TFujFSrXBscrXHmJGqPQuy/aHgq9gKwRj9mqMh8d3nLGrAi41B1BG49k8uJVzqb3B4gAzrvsgxFS1WkWJpolNgCb5XYte3UCF3SB0eZmIQF4QhAIQhAIQhAIQhAIQhAIQhAIQhAIQhA4N/xAbTNTF0aAOlKnmYdTVTp/So8Yx2RsqrU2fTSlTL3dySNANcupOnRK/yu2gcbtau687NVKUwOkJamgHblHjO17J2IMPQpUB+7WzHrcnM5/MT4CZ8nL/5zbXi4/u9qXsz2cVmANV0pjpAu7fIeZkriuQeEo0neztVCMAxY3JPwgINLk2sJYsftT3LKgVndwSqr02NiSdyjUanrjzY+ynLe8rEFr3Cj4U4L1nidezdMJy8md3a6rhx4T/qF5Iez4KFqYlQOlaO8dtTr/D49U6CiWHDoE1pJaaYvGJSQvUYKqi5Jm1yuVcWitSoACSQABck6AAdJnLuXPtFz5qOGNl3NUG9uA6l9eyR3LTl82JJpUrrSHR0vxb9PWUh28508XD+5KWs1KnXrG7tMs8Qdp0qK3ifjb8R9ZYOS1JCjZxe7ACzqjaDW2bQ75X8Z8bdpkvsxbUhxufOcut9NNrYNlUTb6SrSv8A82kWX89O4t3TatydNvo6+Gq8EqgN3q4Uyv0KrKbqSp61JHpHtTalRvjbP+NVfzIvHznPKjoxooy16t9GUhNDuKjXUcTJ2ltmqFsXzL92oFqDwcGRWxNoWR9bB6jMRkRk32Gh1G7ollbG0Gpc6jhma3xU6lWg9+so/Nbui5WewQwx+t8ij8GZPQ28olsHbDJia9UNUBbmZlcZrE63zAhhwMergqXunciutgSCqpUS4GgZgQV16Y05MbKR0JNZKbNUIAqhlW33s4BA7JMuF/Dtadp8pUqpZxTc9dXDIr91Si3yieNq4UYcfR0w1hrSxLKeP0dVfSNMXyWr50VAlbN8PuaiVL27Dcd4kJymwNWgCKlN0sPtKV7N8nWP5TtvyVoiqGzNWGapoUAqADdqgObo6JaMXsHIpNLE4erYfA5NKp+SoBr3yi7DplQvQRbgZP4zbdYpkaozL917OP6r27o+b+VJhi1JqWYAG4BA13b5132U4TLhqtTpqVSO6moX1LTkVFedfv8A8E7vyLwnu8Dh16Sgc9tS7n+6ZCchMQgOYQhAIQhAIQhAIQhAIQhAIQhAIQhAJFcqtqfs2CxFbcadJ2H4spC/1ESVkDytwNPEUhQqk5C6M6D7aoc2QnoUkC/ASuWUxm6mS26jm/sk5HijRGMrLetVBalf93TvYOP4nOt/u26zL6h64oaoIAACgWAA0AAGncBE1nncmf3Xo8WHzFVq+0bC08Y9GqHHu7L7wAEX3sLXvpLls3lVhKgGSumvQxyHwa088ctXNHaeItcXe+nFQdx0O+Yw21lI5wQ9quvmh+U7ccP8fHLnd5Xt6Q2jyjoUaZqNUUgbgrKzMegAAzkHKzljVxb6nKg+FAdBxPW3HwtKphqiFxlCjQ7i56P4hwilZudOvh45658m5MRJmSYmzTpZk3Mb1TFXaN6rSKlBY76xv86JNUNEUcB6SGxq3qW67eeksuO2eU3hhp0gMvcyEicv1JViFGpFq1Syk9QJ8BNcNhGb4crcAy3/ACmx8ontKky02zKy301BA1NvnNNxDbZ6WRez11j1zGmG6Iu7S6GmMe1NjwtH+yMW9NFysR0+XVuMitqvzQOsgf54yQoNp3RIJKntEmoGZKbEfw5Ce+nlMiOVO1WqDJzgGIFveOy2HBifWPqUgNotmrqOq58JW4xMq3cmtsBfjKMAoULXpCslh0XWzL2gGL8oKtB8vu6VJG1uaFV2U9X0dQBlkJg1sJozXa/VK3CTuJ2c4OiXqBRvZlQfzEKPWeiqVIKoUblAUdgFh6ThvIPBe92hQHQHNQ/9tS/9wWd0mUSIQhAdQhCQCEIQCEIQCEIQCEIQCEIQCEIQIrbW0TTsF3nWQNXFGo9z02jzlHVuy9h9YywqzzObO3Kx6HDhJicAeUzeDCYWZtbXLfbJycJKYxBcWFOtbot9W54fZv2TmuHqT0ziqIZCrKGVgVZSLgg6EEdU5rtX2OhqmbDVDSQm+RxnC/hN724Hxndw80xmsnLycVyu4omBq2dT0X1lz2JyMqYoh2vSpHdcc9x1gHcJZeTvs1oYZg73rONQz2Cg9YQfO8teIcKLmW5P675gtx/zyd5KPtvkNQo4apUDuGQXXMQQxHQRbp3Tn7mWXlnygNaqyKfo0NuDMN5lYYzu/nmXzvL9cvPcbl/iScxtWeL1W1jTENNqxMKgvWXtHkY+/aSDzSR2G0YsfpAeB/zziyGc+ptZN4TbLgWYU6g6qiK3nv8AOabRxysir7tUu6klS+Wy3Nil7dUZ0onjW5yDgT6CLhinac2XgPeNZed+B1B/K/peOMRsorVyHMpG/wB4jAjtyZvKQeHklgtoVKbBkdlI3EEi0j5znlV3DTatC1ammZG+1dTceJAtJKnhmCZirAfescvjukbjNqVKuKapUbO2UKS1jfS3oJP0NrU1olPdFXP7ynVdL/iTVTLy5SHRoH5t5XaTZqzHq08T/tL9tDamG9xo9YNa2WrRw9QbtbOLNKZsTDq9zdbtUIym6mw6Q24SPv8A3E6SlDRZhBoZOY7k01KlmZayC17sgqUz2VaRNu8SFVbL+kjLOWdGl99kGDzV6tT7lMKO2o36IfGdWlH9kuDy4R3/AOZUPgigepaXiZpEITEIO4QhISIQhAIQhAIQhAIQhAIQhAJrUawJ4TaN8e9qbHhIvUTPVW2pVzN3Qwq6RCqLmO6K6Tx7d5bepJqaFQwWZIgwiFhQGBe0RNS0rHK3ltSwac45nN8qDebeg4zSS26iOpN1ObX23ToIXqOqgdJ9JzjlHyybEC1K60z07mYfISibd5R1cXUz1Tp9lB8KjgOvjH2Ce9Jez0np/wA/88l3l64uXmt6xKsYixm7GJMZ6LkIVWjWrHNQxnVMzySaVDzovR3xsfijqhvmKx7TjbEm9TsAHzjqmIyY3qN2+mksH+HjqkY1o7ouXshPAyypngzd2PWfSS/UJE7KXd3mSqG7S08Kb7arWSNtkU7ATTblS5t3eMdbPWR+pSYxroLI7KG0IDEAjiNxm2I48LxBBmdR/mkdpQNSqiDe7Ko/mYL85lyaTHcuRWD91gMOvSaYc9tTnn+6Tc1pUgqhRuUBR2AWHpNpmkQhCQHUIQgEIQgEIQgEIQgEIQgEITF4GYz2rrTI67et45drayOxNRm36CZcuUk0048d1CNRihNopUGukTKzy769KeNSYm564sTKVyz5TsislG5a2pADZe0Xl8MLldRTLP5m6OVfLqnhVKg5qluag39p6hxnFdpbSevVapUN2bwA6AOoCb4yoz1WLEs1tS173v03jY056fHwzBw58lzCmTuyWvTtxMg1WTGxm0I4idWHrHI5YxNmijHWIs03VI1TGlQRxUaNKz6TLJJvTpnU2Nr75J4TFWUi17rl7OMjsLVt/wCjY+Um8DjV+0qt+NM39SkETC7/ANLEkkfh9T26+OsnsS1H3TnLZsrWy1DvIsvNdbkXO4GRWAosGBQZrHo18t8tM9osOlW2h39Uxj2tSPhHWKxDHKrKVK5rg6as2Y6EXHf1SP2m3NUdZEvLuIvpXZgsO6SFE7zE9lYPMjHMAQVAXpOY2vbeR2Xi1WnkBBI06RL7nhUFjmzVQON/CSuDGkhlN6p4fMybo/DIgebPW7k9Q9ZYuQmD97tKiOhGLn/tqW9bSE2WnMJ6z6f7y8ex3B5sRXq/cQKO2o36IZjne0x1eE2tC0olrCbWhAXhCEAhCEAhCEAhCEAhNXqAC5IA6zpI3E7dUaIMx69w/UyRJmRtXb1PNkp/Sv0qliF4u+5R58JF43DtiB9K7qn3UOW/aP1m9BFprkpqFUdA9Sekzn5OaY9RrhxXJJV8dp0X4bryPq1id80d4mzThzzuXrswwmINSaM/dE6uIAErO3+U4pggat0D5nqkY423pbLKSdpHlDtxaaZU1YznmL2RTqsWdec2pYEhj3iNcVtR2Ys2p4XFuEE2yRv17R8xPR4+P4n/AFw8nJ9VHbR5LrSSpUR2+HVWsbgEHfKyRL1itpK9J1I3qw0IO8eMp1KjrqNOv/N06JemRqFj7ZxsT2RCrSAtaK4XRpfH1WnjvEXaZc6xJzN6glUMZ4htI6cxniW1C9JMxyqYKIj+gI3p4bu7d3iNI/p4RrXAuOtbMPKVliSWMNk7SB53+U0wVWxvYHtv6jWZ2kLZQeJ103C3zmMMJOtibobWOYEltOsioPBx8405QbQFWuhstgutqa07nrIQ2vrviVKMqhvVPCwkfEnhtY8HgaZpggurabgtRe3mnMPCK4/ZoFMt7+kT1N7xXPcy/ORVIbobTxrhMudrdWY28Jb5s/TaPwWFJu+8FiNNd3DfLJTxlL3WUqcwp5QSAeeWJJ04ZRrroZAbIq5cp6tdDY667xLDitpiqVDAHUC7oubsz07E94lbtMKoMtAfhv4zqnsewOTBvU6alQ+CKAPMtOXbU0QDiB3D/adx5FYH3WAw6dPuwx7X55/umV9E3aFpmEDFoTMICsIQgEIQkghEMVigguQx/CCfHqkNidtu2i80cNT4wJuvilT4iB6+EisVt7opjvP6SJZiTrcnxi9PB9LaDq6f/UrllMe6tjjcvGjO9Q6kseO4fpHFOiqcW6+gdkzm0sNBNCZw8n9FvUdfHwyd1szXibNAmJu05vXQw1SN6+KAhWq2Eqm39s6mlT94apAyimgY6neS3MUaHU+BmmGFyuopllMZtpyl2+ygClZmY2spDP1XCDXvMp+MxBRrVQyMfvgi/YemWLaGBGFo+9ZF99UtmqV612vxbebdSCV7H4GomWrUb3tRjzQFZtLblB1ItbWejhxzCdODPO5Xs2Yg7iDG7pGj0bBme6sbWFwMvTcqNw8ZotdgmbMH1IsBc2A3y6hd1iGAJW57ur/Ow3EycXYAspAbUGP0ocwGxGYXFxbSXxkvVQZVEpsdQB4r5rceQhWw9IKChOa40zKRbsygzerSiRpy8w1UbJNviNQRw6RArrNr0g+2ByfbEv1IPjb/AMRxPlLjivZ9hKg+rKN95GIPgbgyn4TaDU/gd0/CdO0g6SYwnLGuu8pUHEZG8Rp5TkyttXjNb2cuhvQr/wArgjzXTyjPE7LxVP63DrUA+2ignxp2byliw3LmmfrEdOIAdfEa+UlaG2aFX6uopPVex/KdZX31Llm2cYKtUWUoFQKFZ3bW5Jtn1Xo0jmnslsoazAHpKkr+Zb+k6PjsElQWdFf8Sg+shKnJ+mt/dl6R/gY2/KbiTuzwVahgib2Km2vxqD4EgyIwouxPWTLtVwWIVGVHpVAwI+kprm1FrhrGx13yB2dsx6J+mpuAARmp5XvrvINwR4S+Od/UahOlvjLbFTolmwWFpOx+kojhUFSl5pcAyA2lhlasFUqfiPNe4soJ0JAl7nEaaYJdJJ7NTNVXtv4a/KN8LgGy82xP3b2b8p1PdeSOw6BDkkEWHSLb5P1NGkjiKBqVqVIb2YD8zBRPQtKmFUKNygKOwCw9JxHkXhfe7VpDopnMf5FLetp28TBLaEwJmAQhCArCaVXtbibQkjYtMXmISQXjbFUqf2wD6+MMZiCo0kS9UtvnNy8/x1G/HxfXdZbKDzR462mhMxMkTgyzuV3XZjjMfGJqZkxN2kSLNS0b1atpvVaR2Mqm0tpS0x21tMqOarOx0VE1JPfoBxMiWpfslBqzUafvKnxNWrdJ62I1t91O6S+CZagIZQdd517OyJ4jk5SaoKmucbi5NQL+FWPN7p38WHzNuLkz+qgKFOlTvicS4eq9vdhKLNbTRKStc99xG2N2fXxStVqs9BAeYt0TmgaM+U7+1pJYo1MRVNJ6hWkpC5KQyFtAec9yba7haM+Wwp0zRoimGzEEFmcqOjWnfnHtM2ZKo1KrVOYCnXRGKjNY36CQoOnA3v0xliqlN6liHpj4ebY87QC9zYAcDLxtjZBAWmrhBbMSqWO4aDWw377Sv4mkaFG4YsA1src4ajMTrfytAhK+FJbIhRso+0bE67udvPZJ3C7XphBRxClGW9qgVijAk2JXRh1ZlsesGRdLDJURXYHOzsM6sQbrYgm9wd/QBujJ2agFdXJDEgr1hTuPXfskWbFjqbGzX92c1t+X6QDtyjOvekZPsthvKd5KnwYAyHw+LDVLlbXIAyEoRrvuN8lcXt7FUSQuIq2sTYsbdkmZZw1CdamFW7bowzA7rRLG44scragG2mm7/OM1r2CABRca5jck3Evnn9I0XImtpnEYU00BzE65SLadOo6uyN0xRvYjvlA4DETJqX3gHtmsxaA9w21alP4KjrwvmXwaSVHlRU+2qPxF0PzEgIQlaU5RUj8QdPxC48VjujXV9UYN2G8pq1COmbKwvu16xofKBba2GVviUHu18d8i8RyUpOcwLo3WDceDXjOnj6qC6ubdTWYeesc4HlIzMFZBr0gkeWsBwMBWRQuanWQblqLu7DqR4x7s9CF1T3f8OYsO0XJtHXRNKjWpueoH0gWP2QYXNicRWPQth2u36KZ1YGUP2O4YDB1H6Wq2P8qi39xl8tAyDNrTW0yIG0IQ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548680"/>
            <a:ext cx="5493296" cy="113982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Exhibición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35896" y="1700808"/>
            <a:ext cx="468052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caracteriza por ser un espacio para la circulación de los productos del 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aprendizaje, para la socialización de sus resultados. En este espacio los estudiantes expresan los logros de su esfuerzo y a su vez exponer lo que encuentran en los productos de los demás.</a:t>
            </a:r>
            <a:endParaRPr lang="es-MX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data:image/jpeg;base64,/9j/4AAQSkZJRgABAQAAAQABAAD/2wCEAAkGBhQSERUUEhQUFBQVFxYVFRQUFRQUFRUWFRQYFRQUFhUXHCYeFxojGhUUHy8gIycpLCwsFR4xNTAqNSYrLCkBCQoKDgwOGg8PGiwfHB8pKSwsKSwpKSkpKSkpLCkpKSkpKSkpKSksLCkpKSkpLCkpKSkpKSksKSwpLCwsLCwsLP/AABEIAJ0BQQMBIgACEQEDEQH/xAAcAAABBAMBAAAAAAAAAAAAAAAAAwQFBgECBwj/xABEEAACAQIDAwkEBwcCBgMAAAABAgADEQQSIQUxYQYiQVFxgZGhsQcTMsEjM0JScpLRFENigqKy8HPxCFNjg8LhNERU/8QAGQEBAAMBAQAAAAAAAAAAAAAAAAECAwQF/8QAIREBAQACAwEBAQADAQAAAAAAAAECEQMhMRJBBCJRYRP/2gAMAwEAAhEDEQA/AO3whCAQhCAQhCAQhCAQhCAQhCAQhCATBmZiBicM/wCIDbBbE0MMp0RDUYX0LVDZb8cq/wBU7pPOG1MUMbt6rUJPu0dyCpUELQTIpBbTeogVBXHTTU9hKmFk6qi9hVv0M6FszYlKuGLvWU3/APzmsveUa48JEbc2fTo1ERGV8zKtyj0iLkDUONNLy0kQqot9msy/iV19I5obRxSfVYlv5axHkZbF5B1nLe6RagUlb02pvcgX0sbka77SJ2jyXelc1qbU7G13RlF99rkWvEkvlCmzeWe00P8A8mrbiwb1vLThfaXj1GtVW/HTQ+YtKNQwIyhkKkHdbKe62+KlGHR4XEn4yNui0PbFiV+OlRfszp8yJKYX21IdKmGccUdW8mAnJxUfdlf+lv0ga4G8HQWHNO7uvK6sS7fhva1gW+I1af4qdx4qTJbDcusDU+HE0uxiU/uAnnxMWn3h2HT1jyiUKHQlrjKQQQB03kD0bh8dTqfBUR/wsrehi5nmoADdv4aR/httYin9XXrJwFRreBNoHoWE4fh/aFj0/f5+FREbzsD5yWwftcxQ+spUX7M9M+pEDrULznuF9sNI/WYeovFGVx52kvhfabgX31Gpn/qU2A8RcQLXCR2D5QYer9XXpPwDrfwJvJC8DMJi8xeBmExC8DMJiZgKwhCAQhCAQhCAQhCAQhCAQhCAQhCATEzCAw27jxQw1WqfsU2YdtjbztPOHJLBlxi6ygmwCDpNmYsxPgvjOve2zbn7Ps/IPiruEHYAXY+S+M5Pyc+j2c5sOfWPX0KvUf8ALycfUN6GGqKM2VwOvKw85H4quzVqVySQ99Tf4Rxlh2RylekmVWrLr+7rso/IwYSLqbU95jkqOc1lYn3qrUvoAMyrlDTTd/YHNDazDMSlJ7m92pi/5lsfOR21NrNUQoAd5IVXqMCSLCysxF+IlhwTYdqJzUqTN95K1alUFz90qVNuHVJjkj7PjXPvOdTon7ZsXcX3Jpu36+srLj7ZpKD5KbBrVkSitNWZRqWRbU72F2qD08JfV9lihLFveufiY1GpZT1IFRhl7ddJdtmbLp0KYp0lCqOgdJ6yek8THcxyz/IOV7S9nFekhbDCoal/hNWky24EhTfdoRKXjMVi6buuJIQrcBPd0GYtbpOUgCdI5b+0MUw1HDG77mqDcvBOPHwnJMTWLEkm5O+dPDjdf5K1DY3a7VSDUCkjQWVV8lAEX2Fgf2iqUC6hS3NsDpbrPGQdVtT2n1kryeq2ZzYHQDUAjU3+UW78TpZ6nJirT+MYimOsq1vE6TbDbGVv/soP9RDfvyCONncpnpiymon+lWqIPysWXykjU5XZx9Jlf/Xw9Gr/AFrlaZWZ/sT0bU+RrtqmKwZH+uUPgwMjtsbMq4Wxco6nTNRqU647CFIYd4iVXELXxIAC00Wnc+5p1CuZn0LIxJGnpJuhyYRx9HiMI7fcZmov2WcAecjeM96FaTaQ/wB1dflFFxwI6O5hJg7GWmxWvRqHjSdW9LgiInDYFmZAMRnUZiGRNF7Q2/tAltY3yoRrMOkHvHzjrBbdq0vqq7pwV2HlujDH7CXNfD1CFPQ/MIPDKxmKWwMS3wur8LhvUR81K44L2mY6nvqLVH8aKfNbGT2A9svRXw/a1Jv/ABb9ZzKrydxSfGgGl9VddOvSR9TFujFSrXBscrXHmJGqPQuy/aHgq9gKwRj9mqMh8d3nLGrAi41B1BG49k8uJVzqb3B4gAzrvsgxFS1WkWJpolNgCb5XYte3UCF3SB0eZmIQF4QhAIQhAIQhAIQhAIQhAIQhAIQhAIQhA4N/xAbTNTF0aAOlKnmYdTVTp/So8Yx2RsqrU2fTSlTL3dySNANcupOnRK/yu2gcbtau687NVKUwOkJamgHblHjO17J2IMPQpUB+7WzHrcnM5/MT4CZ8nL/5zbXi4/u9qXsz2cVmANV0pjpAu7fIeZkriuQeEo0neztVCMAxY3JPwgINLk2sJYsftT3LKgVndwSqr02NiSdyjUanrjzY+ynLe8rEFr3Cj4U4L1nidezdMJy8md3a6rhx4T/qF5Iez4KFqYlQOlaO8dtTr/D49U6CiWHDoE1pJaaYvGJSQvUYKqi5Jm1yuVcWitSoACSQABck6AAdJnLuXPtFz5qOGNl3NUG9uA6l9eyR3LTl82JJpUrrSHR0vxb9PWUh28508XD+5KWs1KnXrG7tMs8Qdp0qK3ifjb8R9ZYOS1JCjZxe7ACzqjaDW2bQ75X8Z8bdpkvsxbUhxufOcut9NNrYNlUTb6SrSv8A82kWX89O4t3TatydNvo6+Gq8EqgN3q4Uyv0KrKbqSp61JHpHtTalRvjbP+NVfzIvHznPKjoxooy16t9GUhNDuKjXUcTJ2ltmqFsXzL92oFqDwcGRWxNoWR9bB6jMRkRk32Gh1G7ollbG0Gpc6jhma3xU6lWg9+so/Nbui5WewQwx+t8ij8GZPQ28olsHbDJia9UNUBbmZlcZrE63zAhhwMergqXunciutgSCqpUS4GgZgQV16Y05MbKR0JNZKbNUIAqhlW33s4BA7JMuF/Dtadp8pUqpZxTc9dXDIr91Si3yieNq4UYcfR0w1hrSxLKeP0dVfSNMXyWr50VAlbN8PuaiVL27Dcd4kJymwNWgCKlN0sPtKV7N8nWP5TtvyVoiqGzNWGapoUAqADdqgObo6JaMXsHIpNLE4erYfA5NKp+SoBr3yi7DplQvQRbgZP4zbdYpkaozL917OP6r27o+b+VJhi1JqWYAG4BA13b5132U4TLhqtTpqVSO6moX1LTkVFedfv8A8E7vyLwnu8Dh16Sgc9tS7n+6ZCchMQgOYQhAIQhAIQhAIQhAIQhAIQhAIQhAJFcqtqfs2CxFbcadJ2H4spC/1ESVkDytwNPEUhQqk5C6M6D7aoc2QnoUkC/ASuWUxm6mS26jm/sk5HijRGMrLetVBalf93TvYOP4nOt/u26zL6h64oaoIAACgWAA0AAGncBE1nncmf3Xo8WHzFVq+0bC08Y9GqHHu7L7wAEX3sLXvpLls3lVhKgGSumvQxyHwa088ctXNHaeItcXe+nFQdx0O+Yw21lI5wQ9quvmh+U7ccP8fHLnd5Xt6Q2jyjoUaZqNUUgbgrKzMegAAzkHKzljVxb6nKg+FAdBxPW3HwtKphqiFxlCjQ7i56P4hwilZudOvh45658m5MRJmSYmzTpZk3Mb1TFXaN6rSKlBY76xv86JNUNEUcB6SGxq3qW67eeksuO2eU3hhp0gMvcyEicv1JViFGpFq1Syk9QJ8BNcNhGb4crcAy3/ACmx8ontKky02zKy301BA1NvnNNxDbZ6WRez11j1zGmG6Iu7S6GmMe1NjwtH+yMW9NFysR0+XVuMitqvzQOsgf54yQoNp3RIJKntEmoGZKbEfw5Ce+nlMiOVO1WqDJzgGIFveOy2HBifWPqUgNotmrqOq58JW4xMq3cmtsBfjKMAoULXpCslh0XWzL2gGL8oKtB8vu6VJG1uaFV2U9X0dQBlkJg1sJozXa/VK3CTuJ2c4OiXqBRvZlQfzEKPWeiqVIKoUblAUdgFh6ThvIPBe92hQHQHNQ/9tS/9wWd0mUSIQhAdQhCQCEIQCEIQCEIQCEIQCEIQCEIQIrbW0TTsF3nWQNXFGo9z02jzlHVuy9h9YywqzzObO3Kx6HDhJicAeUzeDCYWZtbXLfbJycJKYxBcWFOtbot9W54fZv2TmuHqT0ziqIZCrKGVgVZSLgg6EEdU5rtX2OhqmbDVDSQm+RxnC/hN724Hxndw80xmsnLycVyu4omBq2dT0X1lz2JyMqYoh2vSpHdcc9x1gHcJZeTvs1oYZg73rONQz2Cg9YQfO8teIcKLmW5P675gtx/zyd5KPtvkNQo4apUDuGQXXMQQxHQRbp3Tn7mWXlnygNaqyKfo0NuDMN5lYYzu/nmXzvL9cvPcbl/iScxtWeL1W1jTENNqxMKgvWXtHkY+/aSDzSR2G0YsfpAeB/zziyGc+ptZN4TbLgWYU6g6qiK3nv8AOabRxysir7tUu6klS+Wy3Nil7dUZ0onjW5yDgT6CLhinac2XgPeNZed+B1B/K/peOMRsorVyHMpG/wB4jAjtyZvKQeHklgtoVKbBkdlI3EEi0j5znlV3DTatC1ammZG+1dTceJAtJKnhmCZirAfescvjukbjNqVKuKapUbO2UKS1jfS3oJP0NrU1olPdFXP7ynVdL/iTVTLy5SHRoH5t5XaTZqzHq08T/tL9tDamG9xo9YNa2WrRw9QbtbOLNKZsTDq9zdbtUIym6mw6Q24SPv8A3E6SlDRZhBoZOY7k01KlmZayC17sgqUz2VaRNu8SFVbL+kjLOWdGl99kGDzV6tT7lMKO2o36IfGdWlH9kuDy4R3/AOZUPgigepaXiZpEITEIO4QhISIQhAIQhAIQhAIQhAIQhAJrUawJ4TaN8e9qbHhIvUTPVW2pVzN3Qwq6RCqLmO6K6Tx7d5bepJqaFQwWZIgwiFhQGBe0RNS0rHK3ltSwac45nN8qDebeg4zSS26iOpN1ObX23ToIXqOqgdJ9JzjlHyybEC1K60z07mYfISibd5R1cXUz1Tp9lB8KjgOvjH2Ce9Jez0np/wA/88l3l64uXmt6xKsYixm7GJMZ6LkIVWjWrHNQxnVMzySaVDzovR3xsfijqhvmKx7TjbEm9TsAHzjqmIyY3qN2+mksH+HjqkY1o7ouXshPAyypngzd2PWfSS/UJE7KXd3mSqG7S08Kb7arWSNtkU7ATTblS5t3eMdbPWR+pSYxroLI7KG0IDEAjiNxm2I48LxBBmdR/mkdpQNSqiDe7Ko/mYL85lyaTHcuRWD91gMOvSaYc9tTnn+6Tc1pUgqhRuUBR2AWHpNpmkQhCQHUIQgEIQgEIQgEIQgEIQgEITF4GYz2rrTI67et45drayOxNRm36CZcuUk0048d1CNRihNopUGukTKzy769KeNSYm564sTKVyz5TsislG5a2pADZe0Xl8MLldRTLP5m6OVfLqnhVKg5qluag39p6hxnFdpbSevVapUN2bwA6AOoCb4yoz1WLEs1tS173v03jY056fHwzBw58lzCmTuyWvTtxMg1WTGxm0I4idWHrHI5YxNmijHWIs03VI1TGlQRxUaNKz6TLJJvTpnU2Nr75J4TFWUi17rl7OMjsLVt/wCjY+Um8DjV+0qt+NM39SkETC7/ANLEkkfh9T26+OsnsS1H3TnLZsrWy1DvIsvNdbkXO4GRWAosGBQZrHo18t8tM9osOlW2h39Uxj2tSPhHWKxDHKrKVK5rg6as2Y6EXHf1SP2m3NUdZEvLuIvpXZgsO6SFE7zE9lYPMjHMAQVAXpOY2vbeR2Xi1WnkBBI06RL7nhUFjmzVQON/CSuDGkhlN6p4fMybo/DIgebPW7k9Q9ZYuQmD97tKiOhGLn/tqW9bSE2WnMJ6z6f7y8ex3B5sRXq/cQKO2o36IZjne0x1eE2tC0olrCbWhAXhCEAhCEAhCEAhCEAhNXqAC5IA6zpI3E7dUaIMx69w/UyRJmRtXb1PNkp/Sv0qliF4u+5R58JF43DtiB9K7qn3UOW/aP1m9BFprkpqFUdA9Sekzn5OaY9RrhxXJJV8dp0X4bryPq1id80d4mzThzzuXrswwmINSaM/dE6uIAErO3+U4pggat0D5nqkY423pbLKSdpHlDtxaaZU1YznmL2RTqsWdec2pYEhj3iNcVtR2Ys2p4XFuEE2yRv17R8xPR4+P4n/AFw8nJ9VHbR5LrSSpUR2+HVWsbgEHfKyRL1itpK9J1I3qw0IO8eMp1KjrqNOv/N06JemRqFj7ZxsT2RCrSAtaK4XRpfH1WnjvEXaZc6xJzN6glUMZ4htI6cxniW1C9JMxyqYKIj+gI3p4bu7d3iNI/p4RrXAuOtbMPKVliSWMNk7SB53+U0wVWxvYHtv6jWZ2kLZQeJ103C3zmMMJOtibobWOYEltOsioPBx8405QbQFWuhstgutqa07nrIQ2vrviVKMqhvVPCwkfEnhtY8HgaZpggurabgtRe3mnMPCK4/ZoFMt7+kT1N7xXPcy/ORVIbobTxrhMudrdWY28Jb5s/TaPwWFJu+8FiNNd3DfLJTxlL3WUqcwp5QSAeeWJJ04ZRrroZAbIq5cp6tdDY667xLDitpiqVDAHUC7oubsz07E94lbtMKoMtAfhv4zqnsewOTBvU6alQ+CKAPMtOXbU0QDiB3D/adx5FYH3WAw6dPuwx7X55/umV9E3aFpmEDFoTMICsIQgEIQkghEMVigguQx/CCfHqkNidtu2i80cNT4wJuvilT4iB6+EisVt7opjvP6SJZiTrcnxi9PB9LaDq6f/UrllMe6tjjcvGjO9Q6kseO4fpHFOiqcW6+gdkzm0sNBNCZw8n9FvUdfHwyd1szXibNAmJu05vXQw1SN6+KAhWq2Eqm39s6mlT94apAyimgY6neS3MUaHU+BmmGFyuopllMZtpyl2+ygClZmY2spDP1XCDXvMp+MxBRrVQyMfvgi/YemWLaGBGFo+9ZF99UtmqV612vxbebdSCV7H4GomWrUb3tRjzQFZtLblB1ItbWejhxzCdODPO5Xs2Yg7iDG7pGj0bBme6sbWFwMvTcqNw8ZotdgmbMH1IsBc2A3y6hd1iGAJW57ur/Ow3EycXYAspAbUGP0ocwGxGYXFxbSXxkvVQZVEpsdQB4r5rceQhWw9IKChOa40zKRbsygzerSiRpy8w1UbJNviNQRw6RArrNr0g+2ByfbEv1IPjb/AMRxPlLjivZ9hKg+rKN95GIPgbgyn4TaDU/gd0/CdO0g6SYwnLGuu8pUHEZG8Rp5TkyttXjNb2cuhvQr/wArgjzXTyjPE7LxVP63DrUA+2ignxp2byliw3LmmfrEdOIAdfEa+UlaG2aFX6uopPVex/KdZX31Llm2cYKtUWUoFQKFZ3bW5Jtn1Xo0jmnslsoazAHpKkr+Zb+k6PjsElQWdFf8Sg+shKnJ+mt/dl6R/gY2/KbiTuzwVahgib2Km2vxqD4EgyIwouxPWTLtVwWIVGVHpVAwI+kprm1FrhrGx13yB2dsx6J+mpuAARmp5XvrvINwR4S+Od/UahOlvjLbFTolmwWFpOx+kojhUFSl5pcAyA2lhlasFUqfiPNe4soJ0JAl7nEaaYJdJJ7NTNVXtv4a/KN8LgGy82xP3b2b8p1PdeSOw6BDkkEWHSLb5P1NGkjiKBqVqVIb2YD8zBRPQtKmFUKNygKOwCw9JxHkXhfe7VpDopnMf5FLetp28TBLaEwJmAQhCArCaVXtbibQkjYtMXmISQXjbFUqf2wD6+MMZiCo0kS9UtvnNy8/x1G/HxfXdZbKDzR462mhMxMkTgyzuV3XZjjMfGJqZkxN2kSLNS0b1atpvVaR2Mqm0tpS0x21tMqOarOx0VE1JPfoBxMiWpfslBqzUafvKnxNWrdJ62I1t91O6S+CZagIZQdd517OyJ4jk5SaoKmucbi5NQL+FWPN7p38WHzNuLkz+qgKFOlTvicS4eq9vdhKLNbTRKStc99xG2N2fXxStVqs9BAeYt0TmgaM+U7+1pJYo1MRVNJ6hWkpC5KQyFtAec9yba7haM+Wwp0zRoimGzEEFmcqOjWnfnHtM2ZKo1KrVOYCnXRGKjNY36CQoOnA3v0xliqlN6liHpj4ebY87QC9zYAcDLxtjZBAWmrhBbMSqWO4aDWw377Sv4mkaFG4YsA1src4ajMTrfytAhK+FJbIhRso+0bE67udvPZJ3C7XphBRxClGW9qgVijAk2JXRh1ZlsesGRdLDJURXYHOzsM6sQbrYgm9wd/QBujJ2agFdXJDEgr1hTuPXfskWbFjqbGzX92c1t+X6QDtyjOvekZPsthvKd5KnwYAyHw+LDVLlbXIAyEoRrvuN8lcXt7FUSQuIq2sTYsbdkmZZw1CdamFW7bowzA7rRLG44scragG2mm7/OM1r2CABRca5jck3Evnn9I0XImtpnEYU00BzE65SLadOo6uyN0xRvYjvlA4DETJqX3gHtmsxaA9w21alP4KjrwvmXwaSVHlRU+2qPxF0PzEgIQlaU5RUj8QdPxC48VjujXV9UYN2G8pq1COmbKwvu16xofKBba2GVviUHu18d8i8RyUpOcwLo3WDceDXjOnj6qC6ubdTWYeesc4HlIzMFZBr0gkeWsBwMBWRQuanWQblqLu7DqR4x7s9CF1T3f8OYsO0XJtHXRNKjWpueoH0gWP2QYXNicRWPQth2u36KZ1YGUP2O4YDB1H6Wq2P8qi39xl8tAyDNrTW0yIG0IQ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2" name="Picture 2" descr="http://fc07.deviantart.net/fs70/i/2012/026/e/a/pintarron_blanco__pizarron_blanco_y_marcador_psd_by_gianferdinand-d4nqd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52028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queta - la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325</Words>
  <Application>Microsoft Office PowerPoint</Application>
  <PresentationFormat>Presentación en pantalla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Tipo de Cursos</vt:lpstr>
      <vt:lpstr>Preguntas base</vt:lpstr>
      <vt:lpstr>  Laboratorio / Proyectos</vt:lpstr>
      <vt:lpstr>Entornos de un  Ambiente de Aprendizaje</vt:lpstr>
      <vt:lpstr>Información</vt:lpstr>
      <vt:lpstr>Producción</vt:lpstr>
      <vt:lpstr>Interacción</vt:lpstr>
      <vt:lpstr>Exhibición</vt:lpstr>
      <vt:lpstr>Diapositiva 9</vt:lpstr>
      <vt:lpstr>           Propuesta del  proceso</vt:lpstr>
      <vt:lpstr>Diapositiva 11</vt:lpstr>
      <vt:lpstr>       Bibliografía: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 de Cursos</dc:title>
  <dc:creator>jaz</dc:creator>
  <cp:lastModifiedBy>jaz</cp:lastModifiedBy>
  <cp:revision>1</cp:revision>
  <dcterms:created xsi:type="dcterms:W3CDTF">2013-01-25T04:02:50Z</dcterms:created>
  <dcterms:modified xsi:type="dcterms:W3CDTF">2013-01-25T04:08:14Z</dcterms:modified>
</cp:coreProperties>
</file>